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40"/>
  </p:notesMasterIdLst>
  <p:handoutMasterIdLst>
    <p:handoutMasterId r:id="rId41"/>
  </p:handoutMasterIdLst>
  <p:sldIdLst>
    <p:sldId id="256" r:id="rId5"/>
    <p:sldId id="262" r:id="rId6"/>
    <p:sldId id="264" r:id="rId7"/>
    <p:sldId id="263" r:id="rId8"/>
    <p:sldId id="265" r:id="rId9"/>
    <p:sldId id="272" r:id="rId10"/>
    <p:sldId id="266" r:id="rId11"/>
    <p:sldId id="289" r:id="rId12"/>
    <p:sldId id="267" r:id="rId13"/>
    <p:sldId id="270" r:id="rId14"/>
    <p:sldId id="286" r:id="rId15"/>
    <p:sldId id="271" r:id="rId16"/>
    <p:sldId id="268" r:id="rId17"/>
    <p:sldId id="269" r:id="rId18"/>
    <p:sldId id="284" r:id="rId19"/>
    <p:sldId id="291" r:id="rId20"/>
    <p:sldId id="292" r:id="rId21"/>
    <p:sldId id="293" r:id="rId22"/>
    <p:sldId id="294" r:id="rId23"/>
    <p:sldId id="295" r:id="rId24"/>
    <p:sldId id="296" r:id="rId25"/>
    <p:sldId id="273" r:id="rId26"/>
    <p:sldId id="274" r:id="rId27"/>
    <p:sldId id="277" r:id="rId28"/>
    <p:sldId id="276" r:id="rId29"/>
    <p:sldId id="280" r:id="rId30"/>
    <p:sldId id="283" r:id="rId31"/>
    <p:sldId id="282" r:id="rId32"/>
    <p:sldId id="278" r:id="rId33"/>
    <p:sldId id="287" r:id="rId34"/>
    <p:sldId id="290" r:id="rId35"/>
    <p:sldId id="285" r:id="rId36"/>
    <p:sldId id="279" r:id="rId37"/>
    <p:sldId id="281" r:id="rId38"/>
    <p:sldId id="260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DD2BC4-F740-40CA-9199-2D3080CE66C5}" v="181" dt="2021-11-15T14:34:27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7211" autoAdjust="0"/>
  </p:normalViewPr>
  <p:slideViewPr>
    <p:cSldViewPr snapToGrid="0">
      <p:cViewPr varScale="1">
        <p:scale>
          <a:sx n="57" d="100"/>
          <a:sy n="57" d="100"/>
        </p:scale>
        <p:origin x="16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BOLMO Tor Ivar" userId="536f3619-464c-4686-b0ed-e2f624f09d21" providerId="ADAL" clId="{2DDD2BC4-F740-40CA-9199-2D3080CE66C5}"/>
    <pc:docChg chg="undo custSel addSld delSld modSld sldOrd">
      <pc:chgData name="ASBOLMO Tor Ivar" userId="536f3619-464c-4686-b0ed-e2f624f09d21" providerId="ADAL" clId="{2DDD2BC4-F740-40CA-9199-2D3080CE66C5}" dt="2021-12-03T10:36:42.008" v="5557"/>
      <pc:docMkLst>
        <pc:docMk/>
      </pc:docMkLst>
      <pc:sldChg chg="addSp modSp">
        <pc:chgData name="ASBOLMO Tor Ivar" userId="536f3619-464c-4686-b0ed-e2f624f09d21" providerId="ADAL" clId="{2DDD2BC4-F740-40CA-9199-2D3080CE66C5}" dt="2021-11-02T08:36:11.430" v="7" actId="1076"/>
        <pc:sldMkLst>
          <pc:docMk/>
          <pc:sldMk cId="1487700712" sldId="256"/>
        </pc:sldMkLst>
        <pc:picChg chg="add mod">
          <ac:chgData name="ASBOLMO Tor Ivar" userId="536f3619-464c-4686-b0ed-e2f624f09d21" providerId="ADAL" clId="{2DDD2BC4-F740-40CA-9199-2D3080CE66C5}" dt="2021-11-02T08:36:11.430" v="7" actId="1076"/>
          <ac:picMkLst>
            <pc:docMk/>
            <pc:sldMk cId="1487700712" sldId="256"/>
            <ac:picMk id="1026" creationId="{F445B74C-35B8-4F55-BFE8-006A60080084}"/>
          </ac:picMkLst>
        </pc:picChg>
      </pc:sldChg>
      <pc:sldChg chg="del">
        <pc:chgData name="ASBOLMO Tor Ivar" userId="536f3619-464c-4686-b0ed-e2f624f09d21" providerId="ADAL" clId="{2DDD2BC4-F740-40CA-9199-2D3080CE66C5}" dt="2021-11-15T13:50:22.406" v="4825" actId="2696"/>
        <pc:sldMkLst>
          <pc:docMk/>
          <pc:sldMk cId="4209322005" sldId="259"/>
        </pc:sldMkLst>
      </pc:sldChg>
      <pc:sldChg chg="addSp delSp modSp mod addAnim delAnim">
        <pc:chgData name="ASBOLMO Tor Ivar" userId="536f3619-464c-4686-b0ed-e2f624f09d21" providerId="ADAL" clId="{2DDD2BC4-F740-40CA-9199-2D3080CE66C5}" dt="2021-11-15T14:13:28.060" v="5035" actId="20577"/>
        <pc:sldMkLst>
          <pc:docMk/>
          <pc:sldMk cId="3501347425" sldId="260"/>
        </pc:sldMkLst>
        <pc:spChg chg="mod">
          <ac:chgData name="ASBOLMO Tor Ivar" userId="536f3619-464c-4686-b0ed-e2f624f09d21" providerId="ADAL" clId="{2DDD2BC4-F740-40CA-9199-2D3080CE66C5}" dt="2021-11-15T14:13:28.060" v="5035" actId="20577"/>
          <ac:spMkLst>
            <pc:docMk/>
            <pc:sldMk cId="3501347425" sldId="260"/>
            <ac:spMk id="2" creationId="{0F87E73C-2B1A-4602-BFBE-CFE1E55D9B38}"/>
          </ac:spMkLst>
        </pc:spChg>
        <pc:spChg chg="mod">
          <ac:chgData name="ASBOLMO Tor Ivar" userId="536f3619-464c-4686-b0ed-e2f624f09d21" providerId="ADAL" clId="{2DDD2BC4-F740-40CA-9199-2D3080CE66C5}" dt="2021-11-15T14:13:07.550" v="5029" actId="14100"/>
          <ac:spMkLst>
            <pc:docMk/>
            <pc:sldMk cId="3501347425" sldId="260"/>
            <ac:spMk id="3" creationId="{A9CB511D-EA45-4336-847C-1252667143B5}"/>
          </ac:spMkLst>
        </pc:spChg>
        <pc:spChg chg="add del">
          <ac:chgData name="ASBOLMO Tor Ivar" userId="536f3619-464c-4686-b0ed-e2f624f09d21" providerId="ADAL" clId="{2DDD2BC4-F740-40CA-9199-2D3080CE66C5}" dt="2021-11-15T14:07:01.836" v="4858" actId="26606"/>
          <ac:spMkLst>
            <pc:docMk/>
            <pc:sldMk cId="3501347425" sldId="260"/>
            <ac:spMk id="10" creationId="{379F11E2-8BA5-4C5C-AE7C-361E5EA011FF}"/>
          </ac:spMkLst>
        </pc:spChg>
        <pc:spChg chg="add del">
          <ac:chgData name="ASBOLMO Tor Ivar" userId="536f3619-464c-4686-b0ed-e2f624f09d21" providerId="ADAL" clId="{2DDD2BC4-F740-40CA-9199-2D3080CE66C5}" dt="2021-11-15T14:07:01.836" v="4858" actId="26606"/>
          <ac:spMkLst>
            <pc:docMk/>
            <pc:sldMk cId="3501347425" sldId="260"/>
            <ac:spMk id="12" creationId="{7C00E1DA-EC7C-40FC-95E3-11FDCD2E4291}"/>
          </ac:spMkLst>
        </pc:spChg>
        <pc:spChg chg="add del">
          <ac:chgData name="ASBOLMO Tor Ivar" userId="536f3619-464c-4686-b0ed-e2f624f09d21" providerId="ADAL" clId="{2DDD2BC4-F740-40CA-9199-2D3080CE66C5}" dt="2021-11-15T14:07:01.835" v="4857" actId="26606"/>
          <ac:spMkLst>
            <pc:docMk/>
            <pc:sldMk cId="3501347425" sldId="260"/>
            <ac:spMk id="22" creationId="{7663C121-3376-4E82-9095-4820713B0FB6}"/>
          </ac:spMkLst>
        </pc:spChg>
        <pc:spChg chg="add del">
          <ac:chgData name="ASBOLMO Tor Ivar" userId="536f3619-464c-4686-b0ed-e2f624f09d21" providerId="ADAL" clId="{2DDD2BC4-F740-40CA-9199-2D3080CE66C5}" dt="2021-11-15T14:07:01.835" v="4857" actId="26606"/>
          <ac:spMkLst>
            <pc:docMk/>
            <pc:sldMk cId="3501347425" sldId="260"/>
            <ac:spMk id="24" creationId="{4BF3C4EB-8D5A-4B41-B704-5926BFBE302D}"/>
          </ac:spMkLst>
        </pc:spChg>
        <pc:spChg chg="add del">
          <ac:chgData name="ASBOLMO Tor Ivar" userId="536f3619-464c-4686-b0ed-e2f624f09d21" providerId="ADAL" clId="{2DDD2BC4-F740-40CA-9199-2D3080CE66C5}" dt="2021-11-15T14:07:01.835" v="4857" actId="26606"/>
          <ac:spMkLst>
            <pc:docMk/>
            <pc:sldMk cId="3501347425" sldId="260"/>
            <ac:spMk id="26" creationId="{74665DA3-A188-4278-A124-D35DF1EAEA21}"/>
          </ac:spMkLst>
        </pc:spChg>
        <pc:spChg chg="add del">
          <ac:chgData name="ASBOLMO Tor Ivar" userId="536f3619-464c-4686-b0ed-e2f624f09d21" providerId="ADAL" clId="{2DDD2BC4-F740-40CA-9199-2D3080CE66C5}" dt="2021-11-15T14:07:01.835" v="4857" actId="26606"/>
          <ac:spMkLst>
            <pc:docMk/>
            <pc:sldMk cId="3501347425" sldId="260"/>
            <ac:spMk id="28" creationId="{201764A8-F8FE-4042-B09C-D2E888A98E4E}"/>
          </ac:spMkLst>
        </pc:spChg>
        <pc:spChg chg="add del">
          <ac:chgData name="ASBOLMO Tor Ivar" userId="536f3619-464c-4686-b0ed-e2f624f09d21" providerId="ADAL" clId="{2DDD2BC4-F740-40CA-9199-2D3080CE66C5}" dt="2021-11-15T14:08:46.818" v="4991" actId="26606"/>
          <ac:spMkLst>
            <pc:docMk/>
            <pc:sldMk cId="3501347425" sldId="260"/>
            <ac:spMk id="30" creationId="{4EAEB5B0-780F-43B2-99A4-7BFB4FACC614}"/>
          </ac:spMkLst>
        </pc:spChg>
        <pc:spChg chg="add del">
          <ac:chgData name="ASBOLMO Tor Ivar" userId="536f3619-464c-4686-b0ed-e2f624f09d21" providerId="ADAL" clId="{2DDD2BC4-F740-40CA-9199-2D3080CE66C5}" dt="2021-11-15T14:08:46.818" v="4991" actId="26606"/>
          <ac:spMkLst>
            <pc:docMk/>
            <pc:sldMk cId="3501347425" sldId="260"/>
            <ac:spMk id="31" creationId="{5A6BE90F-C14C-4A57-94B7-DE68CD2F525E}"/>
          </ac:spMkLst>
        </pc:spChg>
        <pc:spChg chg="add del">
          <ac:chgData name="ASBOLMO Tor Ivar" userId="536f3619-464c-4686-b0ed-e2f624f09d21" providerId="ADAL" clId="{2DDD2BC4-F740-40CA-9199-2D3080CE66C5}" dt="2021-11-15T14:08:46.818" v="4991" actId="26606"/>
          <ac:spMkLst>
            <pc:docMk/>
            <pc:sldMk cId="3501347425" sldId="260"/>
            <ac:spMk id="32" creationId="{EB9F518E-BABF-4AF2-BB4B-F66CF75B4B5E}"/>
          </ac:spMkLst>
        </pc:spChg>
        <pc:spChg chg="add del">
          <ac:chgData name="ASBOLMO Tor Ivar" userId="536f3619-464c-4686-b0ed-e2f624f09d21" providerId="ADAL" clId="{2DDD2BC4-F740-40CA-9199-2D3080CE66C5}" dt="2021-11-15T14:08:46.818" v="4991" actId="26606"/>
          <ac:spMkLst>
            <pc:docMk/>
            <pc:sldMk cId="3501347425" sldId="260"/>
            <ac:spMk id="33" creationId="{1D1DCD65-4B84-4395-99D2-521E6E5F44FA}"/>
          </ac:spMkLst>
        </pc:spChg>
        <pc:spChg chg="add del">
          <ac:chgData name="ASBOLMO Tor Ivar" userId="536f3619-464c-4686-b0ed-e2f624f09d21" providerId="ADAL" clId="{2DDD2BC4-F740-40CA-9199-2D3080CE66C5}" dt="2021-11-15T14:09:10.113" v="4997" actId="26606"/>
          <ac:spMkLst>
            <pc:docMk/>
            <pc:sldMk cId="3501347425" sldId="260"/>
            <ac:spMk id="40" creationId="{143BD0C5-D845-4004-ACB7-BD2F9174DDA3}"/>
          </ac:spMkLst>
        </pc:spChg>
        <pc:spChg chg="add del">
          <ac:chgData name="ASBOLMO Tor Ivar" userId="536f3619-464c-4686-b0ed-e2f624f09d21" providerId="ADAL" clId="{2DDD2BC4-F740-40CA-9199-2D3080CE66C5}" dt="2021-11-15T14:09:10.113" v="4997" actId="26606"/>
          <ac:spMkLst>
            <pc:docMk/>
            <pc:sldMk cId="3501347425" sldId="260"/>
            <ac:spMk id="42" creationId="{C984B34C-CF6A-4647-B112-F6F8B68FE0D8}"/>
          </ac:spMkLst>
        </pc:spChg>
        <pc:spChg chg="add del">
          <ac:chgData name="ASBOLMO Tor Ivar" userId="536f3619-464c-4686-b0ed-e2f624f09d21" providerId="ADAL" clId="{2DDD2BC4-F740-40CA-9199-2D3080CE66C5}" dt="2021-11-15T14:09:10.113" v="4997" actId="26606"/>
          <ac:spMkLst>
            <pc:docMk/>
            <pc:sldMk cId="3501347425" sldId="260"/>
            <ac:spMk id="43" creationId="{B1906140-F973-439A-8156-4F48FCE47743}"/>
          </ac:spMkLst>
        </pc:spChg>
        <pc:spChg chg="add del">
          <ac:chgData name="ASBOLMO Tor Ivar" userId="536f3619-464c-4686-b0ed-e2f624f09d21" providerId="ADAL" clId="{2DDD2BC4-F740-40CA-9199-2D3080CE66C5}" dt="2021-11-15T14:09:10.113" v="4997" actId="26606"/>
          <ac:spMkLst>
            <pc:docMk/>
            <pc:sldMk cId="3501347425" sldId="260"/>
            <ac:spMk id="44" creationId="{0B7740F6-2D83-4574-9A7F-04A98094B5E8}"/>
          </ac:spMkLst>
        </pc:spChg>
        <pc:spChg chg="add del">
          <ac:chgData name="ASBOLMO Tor Ivar" userId="536f3619-464c-4686-b0ed-e2f624f09d21" providerId="ADAL" clId="{2DDD2BC4-F740-40CA-9199-2D3080CE66C5}" dt="2021-11-15T14:09:08.506" v="4994" actId="26606"/>
          <ac:spMkLst>
            <pc:docMk/>
            <pc:sldMk cId="3501347425" sldId="260"/>
            <ac:spMk id="49" creationId="{99D7C13F-A74A-458C-BD0A-E94D29F59A8A}"/>
          </ac:spMkLst>
        </pc:spChg>
        <pc:spChg chg="add del">
          <ac:chgData name="ASBOLMO Tor Ivar" userId="536f3619-464c-4686-b0ed-e2f624f09d21" providerId="ADAL" clId="{2DDD2BC4-F740-40CA-9199-2D3080CE66C5}" dt="2021-11-15T14:09:08.506" v="4994" actId="26606"/>
          <ac:spMkLst>
            <pc:docMk/>
            <pc:sldMk cId="3501347425" sldId="260"/>
            <ac:spMk id="51" creationId="{4EA0D2BB-E66C-43E1-9553-F0782C709386}"/>
          </ac:spMkLst>
        </pc:spChg>
        <pc:spChg chg="add del">
          <ac:chgData name="ASBOLMO Tor Ivar" userId="536f3619-464c-4686-b0ed-e2f624f09d21" providerId="ADAL" clId="{2DDD2BC4-F740-40CA-9199-2D3080CE66C5}" dt="2021-11-15T14:09:10.113" v="4996" actId="26606"/>
          <ac:spMkLst>
            <pc:docMk/>
            <pc:sldMk cId="3501347425" sldId="260"/>
            <ac:spMk id="53" creationId="{F115DB35-53D7-4EDC-A965-A434929617CC}"/>
          </ac:spMkLst>
        </pc:spChg>
        <pc:spChg chg="add del">
          <ac:chgData name="ASBOLMO Tor Ivar" userId="536f3619-464c-4686-b0ed-e2f624f09d21" providerId="ADAL" clId="{2DDD2BC4-F740-40CA-9199-2D3080CE66C5}" dt="2021-11-15T14:09:10.113" v="4996" actId="26606"/>
          <ac:spMkLst>
            <pc:docMk/>
            <pc:sldMk cId="3501347425" sldId="260"/>
            <ac:spMk id="54" creationId="{4B610F9C-62FE-46FC-8607-C35030B6321A}"/>
          </ac:spMkLst>
        </pc:spChg>
        <pc:spChg chg="add del">
          <ac:chgData name="ASBOLMO Tor Ivar" userId="536f3619-464c-4686-b0ed-e2f624f09d21" providerId="ADAL" clId="{2DDD2BC4-F740-40CA-9199-2D3080CE66C5}" dt="2021-11-15T14:12:15.539" v="5018" actId="26606"/>
          <ac:spMkLst>
            <pc:docMk/>
            <pc:sldMk cId="3501347425" sldId="260"/>
            <ac:spMk id="56" creationId="{99D7C13F-A74A-458C-BD0A-E94D29F59A8A}"/>
          </ac:spMkLst>
        </pc:spChg>
        <pc:spChg chg="add del">
          <ac:chgData name="ASBOLMO Tor Ivar" userId="536f3619-464c-4686-b0ed-e2f624f09d21" providerId="ADAL" clId="{2DDD2BC4-F740-40CA-9199-2D3080CE66C5}" dt="2021-11-15T14:12:15.539" v="5018" actId="26606"/>
          <ac:spMkLst>
            <pc:docMk/>
            <pc:sldMk cId="3501347425" sldId="260"/>
            <ac:spMk id="57" creationId="{4EA0D2BB-E66C-43E1-9553-F0782C709386}"/>
          </ac:spMkLst>
        </pc:spChg>
        <pc:spChg chg="add">
          <ac:chgData name="ASBOLMO Tor Ivar" userId="536f3619-464c-4686-b0ed-e2f624f09d21" providerId="ADAL" clId="{2DDD2BC4-F740-40CA-9199-2D3080CE66C5}" dt="2021-11-15T14:12:15.539" v="5018" actId="26606"/>
          <ac:spMkLst>
            <pc:docMk/>
            <pc:sldMk cId="3501347425" sldId="260"/>
            <ac:spMk id="62" creationId="{48E96387-12F1-45E4-9322-ABBF2EE040E9}"/>
          </ac:spMkLst>
        </pc:spChg>
        <pc:spChg chg="add">
          <ac:chgData name="ASBOLMO Tor Ivar" userId="536f3619-464c-4686-b0ed-e2f624f09d21" providerId="ADAL" clId="{2DDD2BC4-F740-40CA-9199-2D3080CE66C5}" dt="2021-11-15T14:12:15.539" v="5018" actId="26606"/>
          <ac:spMkLst>
            <pc:docMk/>
            <pc:sldMk cId="3501347425" sldId="260"/>
            <ac:spMk id="64" creationId="{A9F421DD-DE4E-4547-A904-3F80E25E3F35}"/>
          </ac:spMkLst>
        </pc:spChg>
        <pc:spChg chg="add">
          <ac:chgData name="ASBOLMO Tor Ivar" userId="536f3619-464c-4686-b0ed-e2f624f09d21" providerId="ADAL" clId="{2DDD2BC4-F740-40CA-9199-2D3080CE66C5}" dt="2021-11-15T14:12:15.539" v="5018" actId="26606"/>
          <ac:spMkLst>
            <pc:docMk/>
            <pc:sldMk cId="3501347425" sldId="260"/>
            <ac:spMk id="66" creationId="{09985DEC-1215-4209-9708-B45CC977402E}"/>
          </ac:spMkLst>
        </pc:spChg>
        <pc:spChg chg="add">
          <ac:chgData name="ASBOLMO Tor Ivar" userId="536f3619-464c-4686-b0ed-e2f624f09d21" providerId="ADAL" clId="{2DDD2BC4-F740-40CA-9199-2D3080CE66C5}" dt="2021-11-15T14:12:15.539" v="5018" actId="26606"/>
          <ac:spMkLst>
            <pc:docMk/>
            <pc:sldMk cId="3501347425" sldId="260"/>
            <ac:spMk id="68" creationId="{A926A64B-3BCB-44CC-892E-C791C324B7F0}"/>
          </ac:spMkLst>
        </pc:spChg>
        <pc:spChg chg="add">
          <ac:chgData name="ASBOLMO Tor Ivar" userId="536f3619-464c-4686-b0ed-e2f624f09d21" providerId="ADAL" clId="{2DDD2BC4-F740-40CA-9199-2D3080CE66C5}" dt="2021-11-15T14:12:15.539" v="5018" actId="26606"/>
          <ac:spMkLst>
            <pc:docMk/>
            <pc:sldMk cId="3501347425" sldId="260"/>
            <ac:spMk id="70" creationId="{8F404549-B4DC-481C-926C-DED3EF1C585B}"/>
          </ac:spMkLst>
        </pc:spChg>
        <pc:spChg chg="add">
          <ac:chgData name="ASBOLMO Tor Ivar" userId="536f3619-464c-4686-b0ed-e2f624f09d21" providerId="ADAL" clId="{2DDD2BC4-F740-40CA-9199-2D3080CE66C5}" dt="2021-11-15T14:12:15.539" v="5018" actId="26606"/>
          <ac:spMkLst>
            <pc:docMk/>
            <pc:sldMk cId="3501347425" sldId="260"/>
            <ac:spMk id="72" creationId="{1E8FD5CD-351E-4B06-8B78-BD5102D00908}"/>
          </ac:spMkLst>
        </pc:spChg>
        <pc:grpChg chg="add del">
          <ac:chgData name="ASBOLMO Tor Ivar" userId="536f3619-464c-4686-b0ed-e2f624f09d21" providerId="ADAL" clId="{2DDD2BC4-F740-40CA-9199-2D3080CE66C5}" dt="2021-11-15T14:07:01.836" v="4858" actId="26606"/>
          <ac:grpSpMkLst>
            <pc:docMk/>
            <pc:sldMk cId="3501347425" sldId="260"/>
            <ac:grpSpMk id="14" creationId="{9A421166-2996-41A7-B094-AE5316F347DD}"/>
          </ac:grpSpMkLst>
        </pc:grpChg>
        <pc:grpChg chg="add del">
          <ac:chgData name="ASBOLMO Tor Ivar" userId="536f3619-464c-4686-b0ed-e2f624f09d21" providerId="ADAL" clId="{2DDD2BC4-F740-40CA-9199-2D3080CE66C5}" dt="2021-11-15T14:08:46.803" v="4990" actId="26606"/>
          <ac:grpSpMkLst>
            <pc:docMk/>
            <pc:sldMk cId="3501347425" sldId="260"/>
            <ac:grpSpMk id="38" creationId="{40C9A36A-3100-471B-9F09-71BE5357B700}"/>
          </ac:grpSpMkLst>
        </pc:grpChg>
        <pc:picChg chg="del mod ord">
          <ac:chgData name="ASBOLMO Tor Ivar" userId="536f3619-464c-4686-b0ed-e2f624f09d21" providerId="ADAL" clId="{2DDD2BC4-F740-40CA-9199-2D3080CE66C5}" dt="2021-11-15T14:08:55.465" v="4992" actId="478"/>
          <ac:picMkLst>
            <pc:docMk/>
            <pc:sldMk cId="3501347425" sldId="260"/>
            <ac:picMk id="5" creationId="{A21EA617-6D48-425F-97A8-7FEC82C8F401}"/>
          </ac:picMkLst>
        </pc:picChg>
        <pc:picChg chg="add mod ord">
          <ac:chgData name="ASBOLMO Tor Ivar" userId="536f3619-464c-4686-b0ed-e2f624f09d21" providerId="ADAL" clId="{2DDD2BC4-F740-40CA-9199-2D3080CE66C5}" dt="2021-11-15T14:13:23.124" v="5034" actId="1076"/>
          <ac:picMkLst>
            <pc:docMk/>
            <pc:sldMk cId="3501347425" sldId="260"/>
            <ac:picMk id="6" creationId="{E54F1A9F-55CA-4B04-8591-77399B61C428}"/>
          </ac:picMkLst>
        </pc:picChg>
      </pc:sldChg>
      <pc:sldChg chg="del">
        <pc:chgData name="ASBOLMO Tor Ivar" userId="536f3619-464c-4686-b0ed-e2f624f09d21" providerId="ADAL" clId="{2DDD2BC4-F740-40CA-9199-2D3080CE66C5}" dt="2021-11-15T10:35:13.045" v="1387" actId="2696"/>
        <pc:sldMkLst>
          <pc:docMk/>
          <pc:sldMk cId="1703342593" sldId="261"/>
        </pc:sldMkLst>
      </pc:sldChg>
      <pc:sldChg chg="addSp delSp modSp mod setBg setClrOvrMap">
        <pc:chgData name="ASBOLMO Tor Ivar" userId="536f3619-464c-4686-b0ed-e2f624f09d21" providerId="ADAL" clId="{2DDD2BC4-F740-40CA-9199-2D3080CE66C5}" dt="2021-11-15T13:09:41.958" v="2767" actId="1076"/>
        <pc:sldMkLst>
          <pc:docMk/>
          <pc:sldMk cId="3743522407" sldId="262"/>
        </pc:sldMkLst>
        <pc:spChg chg="mod">
          <ac:chgData name="ASBOLMO Tor Ivar" userId="536f3619-464c-4686-b0ed-e2f624f09d21" providerId="ADAL" clId="{2DDD2BC4-F740-40CA-9199-2D3080CE66C5}" dt="2021-11-15T13:07:00.242" v="2756" actId="26606"/>
          <ac:spMkLst>
            <pc:docMk/>
            <pc:sldMk cId="3743522407" sldId="262"/>
            <ac:spMk id="2" creationId="{AE891C8D-D21C-4B15-BC99-974B6967A3F4}"/>
          </ac:spMkLst>
        </pc:spChg>
        <pc:spChg chg="add del mod">
          <ac:chgData name="ASBOLMO Tor Ivar" userId="536f3619-464c-4686-b0ed-e2f624f09d21" providerId="ADAL" clId="{2DDD2BC4-F740-40CA-9199-2D3080CE66C5}" dt="2021-11-15T13:06:41.760" v="2754" actId="26606"/>
          <ac:spMkLst>
            <pc:docMk/>
            <pc:sldMk cId="3743522407" sldId="262"/>
            <ac:spMk id="3" creationId="{60F78ECA-E2FE-4C67-A9B4-D59CD7AA1A0D}"/>
          </ac:spMkLst>
        </pc:spChg>
        <pc:spChg chg="add del">
          <ac:chgData name="ASBOLMO Tor Ivar" userId="536f3619-464c-4686-b0ed-e2f624f09d21" providerId="ADAL" clId="{2DDD2BC4-F740-40CA-9199-2D3080CE66C5}" dt="2021-11-15T13:06:41.057" v="2751" actId="26606"/>
          <ac:spMkLst>
            <pc:docMk/>
            <pc:sldMk cId="3743522407" sldId="262"/>
            <ac:spMk id="8" creationId="{1A59258C-AAC2-41CD-973C-7439B122A3FF}"/>
          </ac:spMkLst>
        </pc:spChg>
        <pc:spChg chg="add del">
          <ac:chgData name="ASBOLMO Tor Ivar" userId="536f3619-464c-4686-b0ed-e2f624f09d21" providerId="ADAL" clId="{2DDD2BC4-F740-40CA-9199-2D3080CE66C5}" dt="2021-11-15T13:06:13.679" v="2727" actId="26606"/>
          <ac:spMkLst>
            <pc:docMk/>
            <pc:sldMk cId="3743522407" sldId="262"/>
            <ac:spMk id="9" creationId="{CE8BCA1D-ACDF-4D63-9AA0-366C4F8553DD}"/>
          </ac:spMkLst>
        </pc:spChg>
        <pc:spChg chg="add del">
          <ac:chgData name="ASBOLMO Tor Ivar" userId="536f3619-464c-4686-b0ed-e2f624f09d21" providerId="ADAL" clId="{2DDD2BC4-F740-40CA-9199-2D3080CE66C5}" dt="2021-11-15T13:06:41.057" v="2751" actId="26606"/>
          <ac:spMkLst>
            <pc:docMk/>
            <pc:sldMk cId="3743522407" sldId="262"/>
            <ac:spMk id="10" creationId="{54516B72-0116-42B2-82A2-B11218A36636}"/>
          </ac:spMkLst>
        </pc:spChg>
        <pc:spChg chg="add del">
          <ac:chgData name="ASBOLMO Tor Ivar" userId="536f3619-464c-4686-b0ed-e2f624f09d21" providerId="ADAL" clId="{2DDD2BC4-F740-40CA-9199-2D3080CE66C5}" dt="2021-11-15T13:06:13.679" v="2727" actId="26606"/>
          <ac:spMkLst>
            <pc:docMk/>
            <pc:sldMk cId="3743522407" sldId="262"/>
            <ac:spMk id="11" creationId="{5DB82E3F-D9C4-42E7-AABF-D760C2F5615B}"/>
          </ac:spMkLst>
        </pc:spChg>
        <pc:spChg chg="add del">
          <ac:chgData name="ASBOLMO Tor Ivar" userId="536f3619-464c-4686-b0ed-e2f624f09d21" providerId="ADAL" clId="{2DDD2BC4-F740-40CA-9199-2D3080CE66C5}" dt="2021-11-15T13:06:41.057" v="2751" actId="26606"/>
          <ac:spMkLst>
            <pc:docMk/>
            <pc:sldMk cId="3743522407" sldId="262"/>
            <ac:spMk id="12" creationId="{7CDB507F-21B7-4C27-B0FC-D9C465C6DB44}"/>
          </ac:spMkLst>
        </pc:spChg>
        <pc:spChg chg="add del">
          <ac:chgData name="ASBOLMO Tor Ivar" userId="536f3619-464c-4686-b0ed-e2f624f09d21" providerId="ADAL" clId="{2DDD2BC4-F740-40CA-9199-2D3080CE66C5}" dt="2021-11-15T13:06:13.679" v="2727" actId="26606"/>
          <ac:spMkLst>
            <pc:docMk/>
            <pc:sldMk cId="3743522407" sldId="262"/>
            <ac:spMk id="13" creationId="{5F145784-B126-48E6-B33B-0BEA2EBF1884}"/>
          </ac:spMkLst>
        </pc:spChg>
        <pc:spChg chg="add del">
          <ac:chgData name="ASBOLMO Tor Ivar" userId="536f3619-464c-4686-b0ed-e2f624f09d21" providerId="ADAL" clId="{2DDD2BC4-F740-40CA-9199-2D3080CE66C5}" dt="2021-11-15T13:06:41.057" v="2751" actId="26606"/>
          <ac:spMkLst>
            <pc:docMk/>
            <pc:sldMk cId="3743522407" sldId="262"/>
            <ac:spMk id="14" creationId="{7AB1AE17-B7A3-4363-95CD-25441E2FF1F3}"/>
          </ac:spMkLst>
        </pc:spChg>
        <pc:spChg chg="add del">
          <ac:chgData name="ASBOLMO Tor Ivar" userId="536f3619-464c-4686-b0ed-e2f624f09d21" providerId="ADAL" clId="{2DDD2BC4-F740-40CA-9199-2D3080CE66C5}" dt="2021-11-15T13:06:13.679" v="2727" actId="26606"/>
          <ac:spMkLst>
            <pc:docMk/>
            <pc:sldMk cId="3743522407" sldId="262"/>
            <ac:spMk id="15" creationId="{06AD7FED-ECA8-4F84-9067-C1B1E9610F13}"/>
          </ac:spMkLst>
        </pc:spChg>
        <pc:spChg chg="add del">
          <ac:chgData name="ASBOLMO Tor Ivar" userId="536f3619-464c-4686-b0ed-e2f624f09d21" providerId="ADAL" clId="{2DDD2BC4-F740-40CA-9199-2D3080CE66C5}" dt="2021-11-15T13:06:13.679" v="2727" actId="26606"/>
          <ac:spMkLst>
            <pc:docMk/>
            <pc:sldMk cId="3743522407" sldId="262"/>
            <ac:spMk id="17" creationId="{74DF12F2-5059-41AC-A8BD-D5E115CDC266}"/>
          </ac:spMkLst>
        </pc:spChg>
        <pc:spChg chg="add del">
          <ac:chgData name="ASBOLMO Tor Ivar" userId="536f3619-464c-4686-b0ed-e2f624f09d21" providerId="ADAL" clId="{2DDD2BC4-F740-40CA-9199-2D3080CE66C5}" dt="2021-11-15T13:06:15.070" v="2729" actId="26606"/>
          <ac:spMkLst>
            <pc:docMk/>
            <pc:sldMk cId="3743522407" sldId="262"/>
            <ac:spMk id="19" creationId="{CE8BCA1D-ACDF-4D63-9AA0-366C4F8553DD}"/>
          </ac:spMkLst>
        </pc:spChg>
        <pc:spChg chg="add del">
          <ac:chgData name="ASBOLMO Tor Ivar" userId="536f3619-464c-4686-b0ed-e2f624f09d21" providerId="ADAL" clId="{2DDD2BC4-F740-40CA-9199-2D3080CE66C5}" dt="2021-11-15T13:06:15.070" v="2729" actId="26606"/>
          <ac:spMkLst>
            <pc:docMk/>
            <pc:sldMk cId="3743522407" sldId="262"/>
            <ac:spMk id="20" creationId="{5DB82E3F-D9C4-42E7-AABF-D760C2F5615B}"/>
          </ac:spMkLst>
        </pc:spChg>
        <pc:spChg chg="add del">
          <ac:chgData name="ASBOLMO Tor Ivar" userId="536f3619-464c-4686-b0ed-e2f624f09d21" providerId="ADAL" clId="{2DDD2BC4-F740-40CA-9199-2D3080CE66C5}" dt="2021-11-15T13:06:15.070" v="2729" actId="26606"/>
          <ac:spMkLst>
            <pc:docMk/>
            <pc:sldMk cId="3743522407" sldId="262"/>
            <ac:spMk id="21" creationId="{5F145784-B126-48E6-B33B-0BEA2EBF1884}"/>
          </ac:spMkLst>
        </pc:spChg>
        <pc:spChg chg="add del">
          <ac:chgData name="ASBOLMO Tor Ivar" userId="536f3619-464c-4686-b0ed-e2f624f09d21" providerId="ADAL" clId="{2DDD2BC4-F740-40CA-9199-2D3080CE66C5}" dt="2021-11-15T13:06:15.070" v="2729" actId="26606"/>
          <ac:spMkLst>
            <pc:docMk/>
            <pc:sldMk cId="3743522407" sldId="262"/>
            <ac:spMk id="22" creationId="{06AD7FED-ECA8-4F84-9067-C1B1E9610F13}"/>
          </ac:spMkLst>
        </pc:spChg>
        <pc:spChg chg="add del">
          <ac:chgData name="ASBOLMO Tor Ivar" userId="536f3619-464c-4686-b0ed-e2f624f09d21" providerId="ADAL" clId="{2DDD2BC4-F740-40CA-9199-2D3080CE66C5}" dt="2021-11-15T13:06:15.070" v="2729" actId="26606"/>
          <ac:spMkLst>
            <pc:docMk/>
            <pc:sldMk cId="3743522407" sldId="262"/>
            <ac:spMk id="23" creationId="{74DF12F2-5059-41AC-A8BD-D5E115CDC266}"/>
          </ac:spMkLst>
        </pc:spChg>
        <pc:spChg chg="add del">
          <ac:chgData name="ASBOLMO Tor Ivar" userId="536f3619-464c-4686-b0ed-e2f624f09d21" providerId="ADAL" clId="{2DDD2BC4-F740-40CA-9199-2D3080CE66C5}" dt="2021-11-15T13:06:15.541" v="2731" actId="26606"/>
          <ac:spMkLst>
            <pc:docMk/>
            <pc:sldMk cId="3743522407" sldId="262"/>
            <ac:spMk id="26" creationId="{CE8BCA1D-ACDF-4D63-9AA0-366C4F8553DD}"/>
          </ac:spMkLst>
        </pc:spChg>
        <pc:spChg chg="add del">
          <ac:chgData name="ASBOLMO Tor Ivar" userId="536f3619-464c-4686-b0ed-e2f624f09d21" providerId="ADAL" clId="{2DDD2BC4-F740-40CA-9199-2D3080CE66C5}" dt="2021-11-15T13:06:15.541" v="2731" actId="26606"/>
          <ac:spMkLst>
            <pc:docMk/>
            <pc:sldMk cId="3743522407" sldId="262"/>
            <ac:spMk id="27" creationId="{5DB82E3F-D9C4-42E7-AABF-D760C2F5615B}"/>
          </ac:spMkLst>
        </pc:spChg>
        <pc:spChg chg="add del">
          <ac:chgData name="ASBOLMO Tor Ivar" userId="536f3619-464c-4686-b0ed-e2f624f09d21" providerId="ADAL" clId="{2DDD2BC4-F740-40CA-9199-2D3080CE66C5}" dt="2021-11-15T13:06:15.541" v="2731" actId="26606"/>
          <ac:spMkLst>
            <pc:docMk/>
            <pc:sldMk cId="3743522407" sldId="262"/>
            <ac:spMk id="28" creationId="{5F145784-B126-48E6-B33B-0BEA2EBF1884}"/>
          </ac:spMkLst>
        </pc:spChg>
        <pc:spChg chg="add del">
          <ac:chgData name="ASBOLMO Tor Ivar" userId="536f3619-464c-4686-b0ed-e2f624f09d21" providerId="ADAL" clId="{2DDD2BC4-F740-40CA-9199-2D3080CE66C5}" dt="2021-11-15T13:06:15.541" v="2731" actId="26606"/>
          <ac:spMkLst>
            <pc:docMk/>
            <pc:sldMk cId="3743522407" sldId="262"/>
            <ac:spMk id="29" creationId="{06AD7FED-ECA8-4F84-9067-C1B1E9610F13}"/>
          </ac:spMkLst>
        </pc:spChg>
        <pc:spChg chg="add del">
          <ac:chgData name="ASBOLMO Tor Ivar" userId="536f3619-464c-4686-b0ed-e2f624f09d21" providerId="ADAL" clId="{2DDD2BC4-F740-40CA-9199-2D3080CE66C5}" dt="2021-11-15T13:06:15.541" v="2731" actId="26606"/>
          <ac:spMkLst>
            <pc:docMk/>
            <pc:sldMk cId="3743522407" sldId="262"/>
            <ac:spMk id="30" creationId="{74DF12F2-5059-41AC-A8BD-D5E115CDC266}"/>
          </ac:spMkLst>
        </pc:spChg>
        <pc:spChg chg="add del">
          <ac:chgData name="ASBOLMO Tor Ivar" userId="536f3619-464c-4686-b0ed-e2f624f09d21" providerId="ADAL" clId="{2DDD2BC4-F740-40CA-9199-2D3080CE66C5}" dt="2021-11-15T13:06:15.942" v="2733" actId="26606"/>
          <ac:spMkLst>
            <pc:docMk/>
            <pc:sldMk cId="3743522407" sldId="262"/>
            <ac:spMk id="33" creationId="{CE8BCA1D-ACDF-4D63-9AA0-366C4F8553DD}"/>
          </ac:spMkLst>
        </pc:spChg>
        <pc:spChg chg="add del">
          <ac:chgData name="ASBOLMO Tor Ivar" userId="536f3619-464c-4686-b0ed-e2f624f09d21" providerId="ADAL" clId="{2DDD2BC4-F740-40CA-9199-2D3080CE66C5}" dt="2021-11-15T13:06:15.942" v="2733" actId="26606"/>
          <ac:spMkLst>
            <pc:docMk/>
            <pc:sldMk cId="3743522407" sldId="262"/>
            <ac:spMk id="34" creationId="{5DB82E3F-D9C4-42E7-AABF-D760C2F5615B}"/>
          </ac:spMkLst>
        </pc:spChg>
        <pc:spChg chg="add del">
          <ac:chgData name="ASBOLMO Tor Ivar" userId="536f3619-464c-4686-b0ed-e2f624f09d21" providerId="ADAL" clId="{2DDD2BC4-F740-40CA-9199-2D3080CE66C5}" dt="2021-11-15T13:06:15.942" v="2733" actId="26606"/>
          <ac:spMkLst>
            <pc:docMk/>
            <pc:sldMk cId="3743522407" sldId="262"/>
            <ac:spMk id="35" creationId="{5F145784-B126-48E6-B33B-0BEA2EBF1884}"/>
          </ac:spMkLst>
        </pc:spChg>
        <pc:spChg chg="add del">
          <ac:chgData name="ASBOLMO Tor Ivar" userId="536f3619-464c-4686-b0ed-e2f624f09d21" providerId="ADAL" clId="{2DDD2BC4-F740-40CA-9199-2D3080CE66C5}" dt="2021-11-15T13:06:15.942" v="2733" actId="26606"/>
          <ac:spMkLst>
            <pc:docMk/>
            <pc:sldMk cId="3743522407" sldId="262"/>
            <ac:spMk id="36" creationId="{06AD7FED-ECA8-4F84-9067-C1B1E9610F13}"/>
          </ac:spMkLst>
        </pc:spChg>
        <pc:spChg chg="add del">
          <ac:chgData name="ASBOLMO Tor Ivar" userId="536f3619-464c-4686-b0ed-e2f624f09d21" providerId="ADAL" clId="{2DDD2BC4-F740-40CA-9199-2D3080CE66C5}" dt="2021-11-15T13:06:15.942" v="2733" actId="26606"/>
          <ac:spMkLst>
            <pc:docMk/>
            <pc:sldMk cId="3743522407" sldId="262"/>
            <ac:spMk id="37" creationId="{74DF12F2-5059-41AC-A8BD-D5E115CDC266}"/>
          </ac:spMkLst>
        </pc:spChg>
        <pc:spChg chg="add del">
          <ac:chgData name="ASBOLMO Tor Ivar" userId="536f3619-464c-4686-b0ed-e2f624f09d21" providerId="ADAL" clId="{2DDD2BC4-F740-40CA-9199-2D3080CE66C5}" dt="2021-11-15T13:06:16.312" v="2735" actId="26606"/>
          <ac:spMkLst>
            <pc:docMk/>
            <pc:sldMk cId="3743522407" sldId="262"/>
            <ac:spMk id="40" creationId="{CE8BCA1D-ACDF-4D63-9AA0-366C4F8553DD}"/>
          </ac:spMkLst>
        </pc:spChg>
        <pc:spChg chg="add del">
          <ac:chgData name="ASBOLMO Tor Ivar" userId="536f3619-464c-4686-b0ed-e2f624f09d21" providerId="ADAL" clId="{2DDD2BC4-F740-40CA-9199-2D3080CE66C5}" dt="2021-11-15T13:06:16.312" v="2735" actId="26606"/>
          <ac:spMkLst>
            <pc:docMk/>
            <pc:sldMk cId="3743522407" sldId="262"/>
            <ac:spMk id="41" creationId="{5DB82E3F-D9C4-42E7-AABF-D760C2F5615B}"/>
          </ac:spMkLst>
        </pc:spChg>
        <pc:spChg chg="add del">
          <ac:chgData name="ASBOLMO Tor Ivar" userId="536f3619-464c-4686-b0ed-e2f624f09d21" providerId="ADAL" clId="{2DDD2BC4-F740-40CA-9199-2D3080CE66C5}" dt="2021-11-15T13:06:16.312" v="2735" actId="26606"/>
          <ac:spMkLst>
            <pc:docMk/>
            <pc:sldMk cId="3743522407" sldId="262"/>
            <ac:spMk id="42" creationId="{5F145784-B126-48E6-B33B-0BEA2EBF1884}"/>
          </ac:spMkLst>
        </pc:spChg>
        <pc:spChg chg="add del">
          <ac:chgData name="ASBOLMO Tor Ivar" userId="536f3619-464c-4686-b0ed-e2f624f09d21" providerId="ADAL" clId="{2DDD2BC4-F740-40CA-9199-2D3080CE66C5}" dt="2021-11-15T13:06:16.312" v="2735" actId="26606"/>
          <ac:spMkLst>
            <pc:docMk/>
            <pc:sldMk cId="3743522407" sldId="262"/>
            <ac:spMk id="43" creationId="{06AD7FED-ECA8-4F84-9067-C1B1E9610F13}"/>
          </ac:spMkLst>
        </pc:spChg>
        <pc:spChg chg="add del">
          <ac:chgData name="ASBOLMO Tor Ivar" userId="536f3619-464c-4686-b0ed-e2f624f09d21" providerId="ADAL" clId="{2DDD2BC4-F740-40CA-9199-2D3080CE66C5}" dt="2021-11-15T13:06:16.312" v="2735" actId="26606"/>
          <ac:spMkLst>
            <pc:docMk/>
            <pc:sldMk cId="3743522407" sldId="262"/>
            <ac:spMk id="44" creationId="{74DF12F2-5059-41AC-A8BD-D5E115CDC266}"/>
          </ac:spMkLst>
        </pc:spChg>
        <pc:spChg chg="add del">
          <ac:chgData name="ASBOLMO Tor Ivar" userId="536f3619-464c-4686-b0ed-e2f624f09d21" providerId="ADAL" clId="{2DDD2BC4-F740-40CA-9199-2D3080CE66C5}" dt="2021-11-15T13:06:16.729" v="2737" actId="26606"/>
          <ac:spMkLst>
            <pc:docMk/>
            <pc:sldMk cId="3743522407" sldId="262"/>
            <ac:spMk id="47" creationId="{CE8BCA1D-ACDF-4D63-9AA0-366C4F8553DD}"/>
          </ac:spMkLst>
        </pc:spChg>
        <pc:spChg chg="add del">
          <ac:chgData name="ASBOLMO Tor Ivar" userId="536f3619-464c-4686-b0ed-e2f624f09d21" providerId="ADAL" clId="{2DDD2BC4-F740-40CA-9199-2D3080CE66C5}" dt="2021-11-15T13:06:16.729" v="2737" actId="26606"/>
          <ac:spMkLst>
            <pc:docMk/>
            <pc:sldMk cId="3743522407" sldId="262"/>
            <ac:spMk id="48" creationId="{5DB82E3F-D9C4-42E7-AABF-D760C2F5615B}"/>
          </ac:spMkLst>
        </pc:spChg>
        <pc:spChg chg="add del">
          <ac:chgData name="ASBOLMO Tor Ivar" userId="536f3619-464c-4686-b0ed-e2f624f09d21" providerId="ADAL" clId="{2DDD2BC4-F740-40CA-9199-2D3080CE66C5}" dt="2021-11-15T13:06:16.729" v="2737" actId="26606"/>
          <ac:spMkLst>
            <pc:docMk/>
            <pc:sldMk cId="3743522407" sldId="262"/>
            <ac:spMk id="49" creationId="{5F145784-B126-48E6-B33B-0BEA2EBF1884}"/>
          </ac:spMkLst>
        </pc:spChg>
        <pc:spChg chg="add del">
          <ac:chgData name="ASBOLMO Tor Ivar" userId="536f3619-464c-4686-b0ed-e2f624f09d21" providerId="ADAL" clId="{2DDD2BC4-F740-40CA-9199-2D3080CE66C5}" dt="2021-11-15T13:06:16.729" v="2737" actId="26606"/>
          <ac:spMkLst>
            <pc:docMk/>
            <pc:sldMk cId="3743522407" sldId="262"/>
            <ac:spMk id="50" creationId="{06AD7FED-ECA8-4F84-9067-C1B1E9610F13}"/>
          </ac:spMkLst>
        </pc:spChg>
        <pc:spChg chg="add del">
          <ac:chgData name="ASBOLMO Tor Ivar" userId="536f3619-464c-4686-b0ed-e2f624f09d21" providerId="ADAL" clId="{2DDD2BC4-F740-40CA-9199-2D3080CE66C5}" dt="2021-11-15T13:06:16.729" v="2737" actId="26606"/>
          <ac:spMkLst>
            <pc:docMk/>
            <pc:sldMk cId="3743522407" sldId="262"/>
            <ac:spMk id="51" creationId="{74DF12F2-5059-41AC-A8BD-D5E115CDC266}"/>
          </ac:spMkLst>
        </pc:spChg>
        <pc:spChg chg="add del">
          <ac:chgData name="ASBOLMO Tor Ivar" userId="536f3619-464c-4686-b0ed-e2f624f09d21" providerId="ADAL" clId="{2DDD2BC4-F740-40CA-9199-2D3080CE66C5}" dt="2021-11-15T13:06:25.782" v="2739" actId="26606"/>
          <ac:spMkLst>
            <pc:docMk/>
            <pc:sldMk cId="3743522407" sldId="262"/>
            <ac:spMk id="54" creationId="{CE8BCA1D-ACDF-4D63-9AA0-366C4F8553DD}"/>
          </ac:spMkLst>
        </pc:spChg>
        <pc:spChg chg="add del">
          <ac:chgData name="ASBOLMO Tor Ivar" userId="536f3619-464c-4686-b0ed-e2f624f09d21" providerId="ADAL" clId="{2DDD2BC4-F740-40CA-9199-2D3080CE66C5}" dt="2021-11-15T13:06:25.782" v="2739" actId="26606"/>
          <ac:spMkLst>
            <pc:docMk/>
            <pc:sldMk cId="3743522407" sldId="262"/>
            <ac:spMk id="55" creationId="{5DB82E3F-D9C4-42E7-AABF-D760C2F5615B}"/>
          </ac:spMkLst>
        </pc:spChg>
        <pc:spChg chg="add del">
          <ac:chgData name="ASBOLMO Tor Ivar" userId="536f3619-464c-4686-b0ed-e2f624f09d21" providerId="ADAL" clId="{2DDD2BC4-F740-40CA-9199-2D3080CE66C5}" dt="2021-11-15T13:06:25.782" v="2739" actId="26606"/>
          <ac:spMkLst>
            <pc:docMk/>
            <pc:sldMk cId="3743522407" sldId="262"/>
            <ac:spMk id="56" creationId="{5F145784-B126-48E6-B33B-0BEA2EBF1884}"/>
          </ac:spMkLst>
        </pc:spChg>
        <pc:spChg chg="add del">
          <ac:chgData name="ASBOLMO Tor Ivar" userId="536f3619-464c-4686-b0ed-e2f624f09d21" providerId="ADAL" clId="{2DDD2BC4-F740-40CA-9199-2D3080CE66C5}" dt="2021-11-15T13:06:25.782" v="2739" actId="26606"/>
          <ac:spMkLst>
            <pc:docMk/>
            <pc:sldMk cId="3743522407" sldId="262"/>
            <ac:spMk id="57" creationId="{06AD7FED-ECA8-4F84-9067-C1B1E9610F13}"/>
          </ac:spMkLst>
        </pc:spChg>
        <pc:spChg chg="add del">
          <ac:chgData name="ASBOLMO Tor Ivar" userId="536f3619-464c-4686-b0ed-e2f624f09d21" providerId="ADAL" clId="{2DDD2BC4-F740-40CA-9199-2D3080CE66C5}" dt="2021-11-15T13:06:25.782" v="2739" actId="26606"/>
          <ac:spMkLst>
            <pc:docMk/>
            <pc:sldMk cId="3743522407" sldId="262"/>
            <ac:spMk id="58" creationId="{74DF12F2-5059-41AC-A8BD-D5E115CDC266}"/>
          </ac:spMkLst>
        </pc:spChg>
        <pc:spChg chg="add del">
          <ac:chgData name="ASBOLMO Tor Ivar" userId="536f3619-464c-4686-b0ed-e2f624f09d21" providerId="ADAL" clId="{2DDD2BC4-F740-40CA-9199-2D3080CE66C5}" dt="2021-11-15T13:06:29.650" v="2743" actId="26606"/>
          <ac:spMkLst>
            <pc:docMk/>
            <pc:sldMk cId="3743522407" sldId="262"/>
            <ac:spMk id="63" creationId="{CE8BCA1D-ACDF-4D63-9AA0-366C4F8553DD}"/>
          </ac:spMkLst>
        </pc:spChg>
        <pc:spChg chg="add del">
          <ac:chgData name="ASBOLMO Tor Ivar" userId="536f3619-464c-4686-b0ed-e2f624f09d21" providerId="ADAL" clId="{2DDD2BC4-F740-40CA-9199-2D3080CE66C5}" dt="2021-11-15T13:06:29.650" v="2743" actId="26606"/>
          <ac:spMkLst>
            <pc:docMk/>
            <pc:sldMk cId="3743522407" sldId="262"/>
            <ac:spMk id="64" creationId="{5DB82E3F-D9C4-42E7-AABF-D760C2F5615B}"/>
          </ac:spMkLst>
        </pc:spChg>
        <pc:spChg chg="add del">
          <ac:chgData name="ASBOLMO Tor Ivar" userId="536f3619-464c-4686-b0ed-e2f624f09d21" providerId="ADAL" clId="{2DDD2BC4-F740-40CA-9199-2D3080CE66C5}" dt="2021-11-15T13:06:29.650" v="2743" actId="26606"/>
          <ac:spMkLst>
            <pc:docMk/>
            <pc:sldMk cId="3743522407" sldId="262"/>
            <ac:spMk id="65" creationId="{5F145784-B126-48E6-B33B-0BEA2EBF1884}"/>
          </ac:spMkLst>
        </pc:spChg>
        <pc:spChg chg="add del">
          <ac:chgData name="ASBOLMO Tor Ivar" userId="536f3619-464c-4686-b0ed-e2f624f09d21" providerId="ADAL" clId="{2DDD2BC4-F740-40CA-9199-2D3080CE66C5}" dt="2021-11-15T13:06:29.650" v="2743" actId="26606"/>
          <ac:spMkLst>
            <pc:docMk/>
            <pc:sldMk cId="3743522407" sldId="262"/>
            <ac:spMk id="66" creationId="{06AD7FED-ECA8-4F84-9067-C1B1E9610F13}"/>
          </ac:spMkLst>
        </pc:spChg>
        <pc:spChg chg="add del">
          <ac:chgData name="ASBOLMO Tor Ivar" userId="536f3619-464c-4686-b0ed-e2f624f09d21" providerId="ADAL" clId="{2DDD2BC4-F740-40CA-9199-2D3080CE66C5}" dt="2021-11-15T13:06:29.650" v="2743" actId="26606"/>
          <ac:spMkLst>
            <pc:docMk/>
            <pc:sldMk cId="3743522407" sldId="262"/>
            <ac:spMk id="67" creationId="{74DF12F2-5059-41AC-A8BD-D5E115CDC266}"/>
          </ac:spMkLst>
        </pc:spChg>
        <pc:spChg chg="add del">
          <ac:chgData name="ASBOLMO Tor Ivar" userId="536f3619-464c-4686-b0ed-e2f624f09d21" providerId="ADAL" clId="{2DDD2BC4-F740-40CA-9199-2D3080CE66C5}" dt="2021-11-15T13:06:30.349" v="2745" actId="26606"/>
          <ac:spMkLst>
            <pc:docMk/>
            <pc:sldMk cId="3743522407" sldId="262"/>
            <ac:spMk id="70" creationId="{CE8BCA1D-ACDF-4D63-9AA0-366C4F8553DD}"/>
          </ac:spMkLst>
        </pc:spChg>
        <pc:spChg chg="add del">
          <ac:chgData name="ASBOLMO Tor Ivar" userId="536f3619-464c-4686-b0ed-e2f624f09d21" providerId="ADAL" clId="{2DDD2BC4-F740-40CA-9199-2D3080CE66C5}" dt="2021-11-15T13:06:30.349" v="2745" actId="26606"/>
          <ac:spMkLst>
            <pc:docMk/>
            <pc:sldMk cId="3743522407" sldId="262"/>
            <ac:spMk id="71" creationId="{5DB82E3F-D9C4-42E7-AABF-D760C2F5615B}"/>
          </ac:spMkLst>
        </pc:spChg>
        <pc:spChg chg="add del">
          <ac:chgData name="ASBOLMO Tor Ivar" userId="536f3619-464c-4686-b0ed-e2f624f09d21" providerId="ADAL" clId="{2DDD2BC4-F740-40CA-9199-2D3080CE66C5}" dt="2021-11-15T13:06:30.349" v="2745" actId="26606"/>
          <ac:spMkLst>
            <pc:docMk/>
            <pc:sldMk cId="3743522407" sldId="262"/>
            <ac:spMk id="72" creationId="{5F145784-B126-48E6-B33B-0BEA2EBF1884}"/>
          </ac:spMkLst>
        </pc:spChg>
        <pc:spChg chg="add del">
          <ac:chgData name="ASBOLMO Tor Ivar" userId="536f3619-464c-4686-b0ed-e2f624f09d21" providerId="ADAL" clId="{2DDD2BC4-F740-40CA-9199-2D3080CE66C5}" dt="2021-11-15T13:06:30.349" v="2745" actId="26606"/>
          <ac:spMkLst>
            <pc:docMk/>
            <pc:sldMk cId="3743522407" sldId="262"/>
            <ac:spMk id="73" creationId="{06AD7FED-ECA8-4F84-9067-C1B1E9610F13}"/>
          </ac:spMkLst>
        </pc:spChg>
        <pc:spChg chg="add del">
          <ac:chgData name="ASBOLMO Tor Ivar" userId="536f3619-464c-4686-b0ed-e2f624f09d21" providerId="ADAL" clId="{2DDD2BC4-F740-40CA-9199-2D3080CE66C5}" dt="2021-11-15T13:06:30.349" v="2745" actId="26606"/>
          <ac:spMkLst>
            <pc:docMk/>
            <pc:sldMk cId="3743522407" sldId="262"/>
            <ac:spMk id="74" creationId="{74DF12F2-5059-41AC-A8BD-D5E115CDC266}"/>
          </ac:spMkLst>
        </pc:spChg>
        <pc:spChg chg="add del">
          <ac:chgData name="ASBOLMO Tor Ivar" userId="536f3619-464c-4686-b0ed-e2f624f09d21" providerId="ADAL" clId="{2DDD2BC4-F740-40CA-9199-2D3080CE66C5}" dt="2021-11-15T13:06:32.018" v="2747" actId="26606"/>
          <ac:spMkLst>
            <pc:docMk/>
            <pc:sldMk cId="3743522407" sldId="262"/>
            <ac:spMk id="77" creationId="{CE8BCA1D-ACDF-4D63-9AA0-366C4F8553DD}"/>
          </ac:spMkLst>
        </pc:spChg>
        <pc:spChg chg="add del">
          <ac:chgData name="ASBOLMO Tor Ivar" userId="536f3619-464c-4686-b0ed-e2f624f09d21" providerId="ADAL" clId="{2DDD2BC4-F740-40CA-9199-2D3080CE66C5}" dt="2021-11-15T13:06:32.018" v="2747" actId="26606"/>
          <ac:spMkLst>
            <pc:docMk/>
            <pc:sldMk cId="3743522407" sldId="262"/>
            <ac:spMk id="78" creationId="{5DB82E3F-D9C4-42E7-AABF-D760C2F5615B}"/>
          </ac:spMkLst>
        </pc:spChg>
        <pc:spChg chg="add del">
          <ac:chgData name="ASBOLMO Tor Ivar" userId="536f3619-464c-4686-b0ed-e2f624f09d21" providerId="ADAL" clId="{2DDD2BC4-F740-40CA-9199-2D3080CE66C5}" dt="2021-11-15T13:06:32.018" v="2747" actId="26606"/>
          <ac:spMkLst>
            <pc:docMk/>
            <pc:sldMk cId="3743522407" sldId="262"/>
            <ac:spMk id="79" creationId="{5F145784-B126-48E6-B33B-0BEA2EBF1884}"/>
          </ac:spMkLst>
        </pc:spChg>
        <pc:spChg chg="add del">
          <ac:chgData name="ASBOLMO Tor Ivar" userId="536f3619-464c-4686-b0ed-e2f624f09d21" providerId="ADAL" clId="{2DDD2BC4-F740-40CA-9199-2D3080CE66C5}" dt="2021-11-15T13:06:32.018" v="2747" actId="26606"/>
          <ac:spMkLst>
            <pc:docMk/>
            <pc:sldMk cId="3743522407" sldId="262"/>
            <ac:spMk id="80" creationId="{06AD7FED-ECA8-4F84-9067-C1B1E9610F13}"/>
          </ac:spMkLst>
        </pc:spChg>
        <pc:spChg chg="add del">
          <ac:chgData name="ASBOLMO Tor Ivar" userId="536f3619-464c-4686-b0ed-e2f624f09d21" providerId="ADAL" clId="{2DDD2BC4-F740-40CA-9199-2D3080CE66C5}" dt="2021-11-15T13:06:32.018" v="2747" actId="26606"/>
          <ac:spMkLst>
            <pc:docMk/>
            <pc:sldMk cId="3743522407" sldId="262"/>
            <ac:spMk id="81" creationId="{74DF12F2-5059-41AC-A8BD-D5E115CDC266}"/>
          </ac:spMkLst>
        </pc:spChg>
        <pc:spChg chg="add del">
          <ac:chgData name="ASBOLMO Tor Ivar" userId="536f3619-464c-4686-b0ed-e2f624f09d21" providerId="ADAL" clId="{2DDD2BC4-F740-40CA-9199-2D3080CE66C5}" dt="2021-11-15T13:06:41.057" v="2751" actId="26606"/>
          <ac:spMkLst>
            <pc:docMk/>
            <pc:sldMk cId="3743522407" sldId="262"/>
            <ac:spMk id="86" creationId="{60F78ECA-E2FE-4C67-A9B4-D59CD7AA1A0D}"/>
          </ac:spMkLst>
        </pc:spChg>
        <pc:spChg chg="add del">
          <ac:chgData name="ASBOLMO Tor Ivar" userId="536f3619-464c-4686-b0ed-e2f624f09d21" providerId="ADAL" clId="{2DDD2BC4-F740-40CA-9199-2D3080CE66C5}" dt="2021-11-15T13:07:00.242" v="2756" actId="26606"/>
          <ac:spMkLst>
            <pc:docMk/>
            <pc:sldMk cId="3743522407" sldId="262"/>
            <ac:spMk id="90" creationId="{CE8BCA1D-ACDF-4D63-9AA0-366C4F8553DD}"/>
          </ac:spMkLst>
        </pc:spChg>
        <pc:spChg chg="add del">
          <ac:chgData name="ASBOLMO Tor Ivar" userId="536f3619-464c-4686-b0ed-e2f624f09d21" providerId="ADAL" clId="{2DDD2BC4-F740-40CA-9199-2D3080CE66C5}" dt="2021-11-15T13:07:00.242" v="2756" actId="26606"/>
          <ac:spMkLst>
            <pc:docMk/>
            <pc:sldMk cId="3743522407" sldId="262"/>
            <ac:spMk id="91" creationId="{5DB82E3F-D9C4-42E7-AABF-D760C2F5615B}"/>
          </ac:spMkLst>
        </pc:spChg>
        <pc:spChg chg="add del">
          <ac:chgData name="ASBOLMO Tor Ivar" userId="536f3619-464c-4686-b0ed-e2f624f09d21" providerId="ADAL" clId="{2DDD2BC4-F740-40CA-9199-2D3080CE66C5}" dt="2021-11-15T13:07:00.242" v="2756" actId="26606"/>
          <ac:spMkLst>
            <pc:docMk/>
            <pc:sldMk cId="3743522407" sldId="262"/>
            <ac:spMk id="92" creationId="{5F145784-B126-48E6-B33B-0BEA2EBF1884}"/>
          </ac:spMkLst>
        </pc:spChg>
        <pc:spChg chg="add del">
          <ac:chgData name="ASBOLMO Tor Ivar" userId="536f3619-464c-4686-b0ed-e2f624f09d21" providerId="ADAL" clId="{2DDD2BC4-F740-40CA-9199-2D3080CE66C5}" dt="2021-11-15T13:07:00.242" v="2756" actId="26606"/>
          <ac:spMkLst>
            <pc:docMk/>
            <pc:sldMk cId="3743522407" sldId="262"/>
            <ac:spMk id="93" creationId="{06AD7FED-ECA8-4F84-9067-C1B1E9610F13}"/>
          </ac:spMkLst>
        </pc:spChg>
        <pc:spChg chg="add del">
          <ac:chgData name="ASBOLMO Tor Ivar" userId="536f3619-464c-4686-b0ed-e2f624f09d21" providerId="ADAL" clId="{2DDD2BC4-F740-40CA-9199-2D3080CE66C5}" dt="2021-11-15T13:07:00.242" v="2756" actId="26606"/>
          <ac:spMkLst>
            <pc:docMk/>
            <pc:sldMk cId="3743522407" sldId="262"/>
            <ac:spMk id="94" creationId="{74DF12F2-5059-41AC-A8BD-D5E115CDC266}"/>
          </ac:spMkLst>
        </pc:spChg>
        <pc:spChg chg="add">
          <ac:chgData name="ASBOLMO Tor Ivar" userId="536f3619-464c-4686-b0ed-e2f624f09d21" providerId="ADAL" clId="{2DDD2BC4-F740-40CA-9199-2D3080CE66C5}" dt="2021-11-15T13:07:00.242" v="2756" actId="26606"/>
          <ac:spMkLst>
            <pc:docMk/>
            <pc:sldMk cId="3743522407" sldId="262"/>
            <ac:spMk id="100" creationId="{BB4C527F-AA88-4BD2-819A-06921EEB490A}"/>
          </ac:spMkLst>
        </pc:spChg>
        <pc:spChg chg="add">
          <ac:chgData name="ASBOLMO Tor Ivar" userId="536f3619-464c-4686-b0ed-e2f624f09d21" providerId="ADAL" clId="{2DDD2BC4-F740-40CA-9199-2D3080CE66C5}" dt="2021-11-15T13:07:00.242" v="2756" actId="26606"/>
          <ac:spMkLst>
            <pc:docMk/>
            <pc:sldMk cId="3743522407" sldId="262"/>
            <ac:spMk id="102" creationId="{BF1BEFAC-BF22-4CF8-9B60-C1CACA905DF7}"/>
          </ac:spMkLst>
        </pc:spChg>
        <pc:graphicFrameChg chg="add del">
          <ac:chgData name="ASBOLMO Tor Ivar" userId="536f3619-464c-4686-b0ed-e2f624f09d21" providerId="ADAL" clId="{2DDD2BC4-F740-40CA-9199-2D3080CE66C5}" dt="2021-11-15T13:06:13.679" v="2727" actId="26606"/>
          <ac:graphicFrameMkLst>
            <pc:docMk/>
            <pc:sldMk cId="3743522407" sldId="262"/>
            <ac:graphicFrameMk id="5" creationId="{8243B2A8-061E-4B15-BA41-80F70BFA45F3}"/>
          </ac:graphicFrameMkLst>
        </pc:graphicFrameChg>
        <pc:graphicFrameChg chg="add del">
          <ac:chgData name="ASBOLMO Tor Ivar" userId="536f3619-464c-4686-b0ed-e2f624f09d21" providerId="ADAL" clId="{2DDD2BC4-F740-40CA-9199-2D3080CE66C5}" dt="2021-11-15T13:06:15.070" v="2729" actId="26606"/>
          <ac:graphicFrameMkLst>
            <pc:docMk/>
            <pc:sldMk cId="3743522407" sldId="262"/>
            <ac:graphicFrameMk id="24" creationId="{2BD96E0F-260C-45A9-9822-9F7C030B85B5}"/>
          </ac:graphicFrameMkLst>
        </pc:graphicFrameChg>
        <pc:graphicFrameChg chg="add del">
          <ac:chgData name="ASBOLMO Tor Ivar" userId="536f3619-464c-4686-b0ed-e2f624f09d21" providerId="ADAL" clId="{2DDD2BC4-F740-40CA-9199-2D3080CE66C5}" dt="2021-11-15T13:06:15.541" v="2731" actId="26606"/>
          <ac:graphicFrameMkLst>
            <pc:docMk/>
            <pc:sldMk cId="3743522407" sldId="262"/>
            <ac:graphicFrameMk id="31" creationId="{8243B2A8-061E-4B15-BA41-80F70BFA45F3}"/>
          </ac:graphicFrameMkLst>
        </pc:graphicFrameChg>
        <pc:graphicFrameChg chg="add del">
          <ac:chgData name="ASBOLMO Tor Ivar" userId="536f3619-464c-4686-b0ed-e2f624f09d21" providerId="ADAL" clId="{2DDD2BC4-F740-40CA-9199-2D3080CE66C5}" dt="2021-11-15T13:06:15.942" v="2733" actId="26606"/>
          <ac:graphicFrameMkLst>
            <pc:docMk/>
            <pc:sldMk cId="3743522407" sldId="262"/>
            <ac:graphicFrameMk id="38" creationId="{2BD96E0F-260C-45A9-9822-9F7C030B85B5}"/>
          </ac:graphicFrameMkLst>
        </pc:graphicFrameChg>
        <pc:graphicFrameChg chg="add del">
          <ac:chgData name="ASBOLMO Tor Ivar" userId="536f3619-464c-4686-b0ed-e2f624f09d21" providerId="ADAL" clId="{2DDD2BC4-F740-40CA-9199-2D3080CE66C5}" dt="2021-11-15T13:06:16.312" v="2735" actId="26606"/>
          <ac:graphicFrameMkLst>
            <pc:docMk/>
            <pc:sldMk cId="3743522407" sldId="262"/>
            <ac:graphicFrameMk id="45" creationId="{8243B2A8-061E-4B15-BA41-80F70BFA45F3}"/>
          </ac:graphicFrameMkLst>
        </pc:graphicFrameChg>
        <pc:graphicFrameChg chg="add del">
          <ac:chgData name="ASBOLMO Tor Ivar" userId="536f3619-464c-4686-b0ed-e2f624f09d21" providerId="ADAL" clId="{2DDD2BC4-F740-40CA-9199-2D3080CE66C5}" dt="2021-11-15T13:06:16.729" v="2737" actId="26606"/>
          <ac:graphicFrameMkLst>
            <pc:docMk/>
            <pc:sldMk cId="3743522407" sldId="262"/>
            <ac:graphicFrameMk id="52" creationId="{2BD96E0F-260C-45A9-9822-9F7C030B85B5}"/>
          </ac:graphicFrameMkLst>
        </pc:graphicFrameChg>
        <pc:graphicFrameChg chg="add del">
          <ac:chgData name="ASBOLMO Tor Ivar" userId="536f3619-464c-4686-b0ed-e2f624f09d21" providerId="ADAL" clId="{2DDD2BC4-F740-40CA-9199-2D3080CE66C5}" dt="2021-11-15T13:06:25.782" v="2739" actId="26606"/>
          <ac:graphicFrameMkLst>
            <pc:docMk/>
            <pc:sldMk cId="3743522407" sldId="262"/>
            <ac:graphicFrameMk id="59" creationId="{8243B2A8-061E-4B15-BA41-80F70BFA45F3}"/>
          </ac:graphicFrameMkLst>
        </pc:graphicFrameChg>
        <pc:graphicFrameChg chg="add del">
          <ac:chgData name="ASBOLMO Tor Ivar" userId="536f3619-464c-4686-b0ed-e2f624f09d21" providerId="ADAL" clId="{2DDD2BC4-F740-40CA-9199-2D3080CE66C5}" dt="2021-11-15T13:06:26.901" v="2741" actId="26606"/>
          <ac:graphicFrameMkLst>
            <pc:docMk/>
            <pc:sldMk cId="3743522407" sldId="262"/>
            <ac:graphicFrameMk id="61" creationId="{0A2EA79D-FEF6-45B5-B53E-8108D59DEE2F}"/>
          </ac:graphicFrameMkLst>
        </pc:graphicFrameChg>
        <pc:graphicFrameChg chg="add del">
          <ac:chgData name="ASBOLMO Tor Ivar" userId="536f3619-464c-4686-b0ed-e2f624f09d21" providerId="ADAL" clId="{2DDD2BC4-F740-40CA-9199-2D3080CE66C5}" dt="2021-11-15T13:06:29.650" v="2743" actId="26606"/>
          <ac:graphicFrameMkLst>
            <pc:docMk/>
            <pc:sldMk cId="3743522407" sldId="262"/>
            <ac:graphicFrameMk id="68" creationId="{8243B2A8-061E-4B15-BA41-80F70BFA45F3}"/>
          </ac:graphicFrameMkLst>
        </pc:graphicFrameChg>
        <pc:graphicFrameChg chg="add del">
          <ac:chgData name="ASBOLMO Tor Ivar" userId="536f3619-464c-4686-b0ed-e2f624f09d21" providerId="ADAL" clId="{2DDD2BC4-F740-40CA-9199-2D3080CE66C5}" dt="2021-11-15T13:06:30.349" v="2745" actId="26606"/>
          <ac:graphicFrameMkLst>
            <pc:docMk/>
            <pc:sldMk cId="3743522407" sldId="262"/>
            <ac:graphicFrameMk id="75" creationId="{2BD96E0F-260C-45A9-9822-9F7C030B85B5}"/>
          </ac:graphicFrameMkLst>
        </pc:graphicFrameChg>
        <pc:graphicFrameChg chg="add del">
          <ac:chgData name="ASBOLMO Tor Ivar" userId="536f3619-464c-4686-b0ed-e2f624f09d21" providerId="ADAL" clId="{2DDD2BC4-F740-40CA-9199-2D3080CE66C5}" dt="2021-11-15T13:06:32.018" v="2747" actId="26606"/>
          <ac:graphicFrameMkLst>
            <pc:docMk/>
            <pc:sldMk cId="3743522407" sldId="262"/>
            <ac:graphicFrameMk id="82" creationId="{8243B2A8-061E-4B15-BA41-80F70BFA45F3}"/>
          </ac:graphicFrameMkLst>
        </pc:graphicFrameChg>
        <pc:graphicFrameChg chg="add del">
          <ac:chgData name="ASBOLMO Tor Ivar" userId="536f3619-464c-4686-b0ed-e2f624f09d21" providerId="ADAL" clId="{2DDD2BC4-F740-40CA-9199-2D3080CE66C5}" dt="2021-11-15T13:06:35.771" v="2749" actId="26606"/>
          <ac:graphicFrameMkLst>
            <pc:docMk/>
            <pc:sldMk cId="3743522407" sldId="262"/>
            <ac:graphicFrameMk id="84" creationId="{813E4AED-3F46-41C1-936E-53AD79863A2D}"/>
          </ac:graphicFrameMkLst>
        </pc:graphicFrameChg>
        <pc:graphicFrameChg chg="add del">
          <ac:chgData name="ASBOLMO Tor Ivar" userId="536f3619-464c-4686-b0ed-e2f624f09d21" providerId="ADAL" clId="{2DDD2BC4-F740-40CA-9199-2D3080CE66C5}" dt="2021-11-15T13:06:41.729" v="2753" actId="26606"/>
          <ac:graphicFrameMkLst>
            <pc:docMk/>
            <pc:sldMk cId="3743522407" sldId="262"/>
            <ac:graphicFrameMk id="88" creationId="{813E4AED-3F46-41C1-936E-53AD79863A2D}"/>
          </ac:graphicFrameMkLst>
        </pc:graphicFrameChg>
        <pc:graphicFrameChg chg="add mod modGraphic">
          <ac:chgData name="ASBOLMO Tor Ivar" userId="536f3619-464c-4686-b0ed-e2f624f09d21" providerId="ADAL" clId="{2DDD2BC4-F740-40CA-9199-2D3080CE66C5}" dt="2021-11-15T13:09:41.958" v="2767" actId="1076"/>
          <ac:graphicFrameMkLst>
            <pc:docMk/>
            <pc:sldMk cId="3743522407" sldId="262"/>
            <ac:graphicFrameMk id="95" creationId="{8243B2A8-061E-4B15-BA41-80F70BFA45F3}"/>
          </ac:graphicFrameMkLst>
        </pc:graphicFrameChg>
      </pc:sldChg>
      <pc:sldChg chg="addSp delSp modSp mod setBg setClrOvrMap">
        <pc:chgData name="ASBOLMO Tor Ivar" userId="536f3619-464c-4686-b0ed-e2f624f09d21" providerId="ADAL" clId="{2DDD2BC4-F740-40CA-9199-2D3080CE66C5}" dt="2021-11-15T13:36:10.016" v="4259" actId="20577"/>
        <pc:sldMkLst>
          <pc:docMk/>
          <pc:sldMk cId="2913312929" sldId="263"/>
        </pc:sldMkLst>
        <pc:spChg chg="mod">
          <ac:chgData name="ASBOLMO Tor Ivar" userId="536f3619-464c-4686-b0ed-e2f624f09d21" providerId="ADAL" clId="{2DDD2BC4-F740-40CA-9199-2D3080CE66C5}" dt="2021-11-15T13:05:45.364" v="2725" actId="26606"/>
          <ac:spMkLst>
            <pc:docMk/>
            <pc:sldMk cId="2913312929" sldId="263"/>
            <ac:spMk id="2" creationId="{BA52525D-B240-428A-B05A-E1265E0C93B4}"/>
          </ac:spMkLst>
        </pc:spChg>
        <pc:spChg chg="del">
          <ac:chgData name="ASBOLMO Tor Ivar" userId="536f3619-464c-4686-b0ed-e2f624f09d21" providerId="ADAL" clId="{2DDD2BC4-F740-40CA-9199-2D3080CE66C5}" dt="2021-11-15T13:05:45.364" v="2725" actId="26606"/>
          <ac:spMkLst>
            <pc:docMk/>
            <pc:sldMk cId="2913312929" sldId="263"/>
            <ac:spMk id="3" creationId="{6E9C2C66-35D3-4CE7-92D6-43858CA1D3DF}"/>
          </ac:spMkLst>
        </pc:spChg>
        <pc:spChg chg="add">
          <ac:chgData name="ASBOLMO Tor Ivar" userId="536f3619-464c-4686-b0ed-e2f624f09d21" providerId="ADAL" clId="{2DDD2BC4-F740-40CA-9199-2D3080CE66C5}" dt="2021-11-15T13:05:45.364" v="2725" actId="26606"/>
          <ac:spMkLst>
            <pc:docMk/>
            <pc:sldMk cId="2913312929" sldId="263"/>
            <ac:spMk id="9" creationId="{CE8BCA1D-ACDF-4D63-9AA0-366C4F8553DD}"/>
          </ac:spMkLst>
        </pc:spChg>
        <pc:spChg chg="add">
          <ac:chgData name="ASBOLMO Tor Ivar" userId="536f3619-464c-4686-b0ed-e2f624f09d21" providerId="ADAL" clId="{2DDD2BC4-F740-40CA-9199-2D3080CE66C5}" dt="2021-11-15T13:05:45.364" v="2725" actId="26606"/>
          <ac:spMkLst>
            <pc:docMk/>
            <pc:sldMk cId="2913312929" sldId="263"/>
            <ac:spMk id="11" creationId="{5DB82E3F-D9C4-42E7-AABF-D760C2F5615B}"/>
          </ac:spMkLst>
        </pc:spChg>
        <pc:spChg chg="add">
          <ac:chgData name="ASBOLMO Tor Ivar" userId="536f3619-464c-4686-b0ed-e2f624f09d21" providerId="ADAL" clId="{2DDD2BC4-F740-40CA-9199-2D3080CE66C5}" dt="2021-11-15T13:05:45.364" v="2725" actId="26606"/>
          <ac:spMkLst>
            <pc:docMk/>
            <pc:sldMk cId="2913312929" sldId="263"/>
            <ac:spMk id="13" creationId="{5F145784-B126-48E6-B33B-0BEA2EBF1884}"/>
          </ac:spMkLst>
        </pc:spChg>
        <pc:spChg chg="add">
          <ac:chgData name="ASBOLMO Tor Ivar" userId="536f3619-464c-4686-b0ed-e2f624f09d21" providerId="ADAL" clId="{2DDD2BC4-F740-40CA-9199-2D3080CE66C5}" dt="2021-11-15T13:05:45.364" v="2725" actId="26606"/>
          <ac:spMkLst>
            <pc:docMk/>
            <pc:sldMk cId="2913312929" sldId="263"/>
            <ac:spMk id="15" creationId="{06AD7FED-ECA8-4F84-9067-C1B1E9610F13}"/>
          </ac:spMkLst>
        </pc:spChg>
        <pc:spChg chg="add">
          <ac:chgData name="ASBOLMO Tor Ivar" userId="536f3619-464c-4686-b0ed-e2f624f09d21" providerId="ADAL" clId="{2DDD2BC4-F740-40CA-9199-2D3080CE66C5}" dt="2021-11-15T13:05:45.364" v="2725" actId="26606"/>
          <ac:spMkLst>
            <pc:docMk/>
            <pc:sldMk cId="2913312929" sldId="263"/>
            <ac:spMk id="17" creationId="{74DF12F2-5059-41AC-A8BD-D5E115CDC266}"/>
          </ac:spMkLst>
        </pc:spChg>
        <pc:graphicFrameChg chg="add mod">
          <ac:chgData name="ASBOLMO Tor Ivar" userId="536f3619-464c-4686-b0ed-e2f624f09d21" providerId="ADAL" clId="{2DDD2BC4-F740-40CA-9199-2D3080CE66C5}" dt="2021-11-15T13:36:10.016" v="4259" actId="20577"/>
          <ac:graphicFrameMkLst>
            <pc:docMk/>
            <pc:sldMk cId="2913312929" sldId="263"/>
            <ac:graphicFrameMk id="5" creationId="{1A7D84D1-1148-474E-A384-81A13CBBEB6A}"/>
          </ac:graphicFrameMkLst>
        </pc:graphicFrameChg>
      </pc:sldChg>
      <pc:sldChg chg="addSp delSp modSp mod setBg">
        <pc:chgData name="ASBOLMO Tor Ivar" userId="536f3619-464c-4686-b0ed-e2f624f09d21" providerId="ADAL" clId="{2DDD2BC4-F740-40CA-9199-2D3080CE66C5}" dt="2021-11-15T13:10:23.429" v="2769" actId="20577"/>
        <pc:sldMkLst>
          <pc:docMk/>
          <pc:sldMk cId="3575825653" sldId="264"/>
        </pc:sldMkLst>
        <pc:spChg chg="mod">
          <ac:chgData name="ASBOLMO Tor Ivar" userId="536f3619-464c-4686-b0ed-e2f624f09d21" providerId="ADAL" clId="{2DDD2BC4-F740-40CA-9199-2D3080CE66C5}" dt="2021-11-15T13:07:30.830" v="2758" actId="26606"/>
          <ac:spMkLst>
            <pc:docMk/>
            <pc:sldMk cId="3575825653" sldId="264"/>
            <ac:spMk id="2" creationId="{AE891C8D-D21C-4B15-BC99-974B6967A3F4}"/>
          </ac:spMkLst>
        </pc:spChg>
        <pc:spChg chg="del mod">
          <ac:chgData name="ASBOLMO Tor Ivar" userId="536f3619-464c-4686-b0ed-e2f624f09d21" providerId="ADAL" clId="{2DDD2BC4-F740-40CA-9199-2D3080CE66C5}" dt="2021-11-15T13:06:50.491" v="2755" actId="26606"/>
          <ac:spMkLst>
            <pc:docMk/>
            <pc:sldMk cId="3575825653" sldId="264"/>
            <ac:spMk id="3" creationId="{60F78ECA-E2FE-4C67-A9B4-D59CD7AA1A0D}"/>
          </ac:spMkLst>
        </pc:spChg>
        <pc:spChg chg="add del">
          <ac:chgData name="ASBOLMO Tor Ivar" userId="536f3619-464c-4686-b0ed-e2f624f09d21" providerId="ADAL" clId="{2DDD2BC4-F740-40CA-9199-2D3080CE66C5}" dt="2021-11-15T13:07:30.830" v="2758" actId="26606"/>
          <ac:spMkLst>
            <pc:docMk/>
            <pc:sldMk cId="3575825653" sldId="264"/>
            <ac:spMk id="9" creationId="{BB4C527F-AA88-4BD2-819A-06921EEB490A}"/>
          </ac:spMkLst>
        </pc:spChg>
        <pc:spChg chg="add del">
          <ac:chgData name="ASBOLMO Tor Ivar" userId="536f3619-464c-4686-b0ed-e2f624f09d21" providerId="ADAL" clId="{2DDD2BC4-F740-40CA-9199-2D3080CE66C5}" dt="2021-11-15T13:07:30.830" v="2758" actId="26606"/>
          <ac:spMkLst>
            <pc:docMk/>
            <pc:sldMk cId="3575825653" sldId="264"/>
            <ac:spMk id="11" creationId="{BF1BEFAC-BF22-4CF8-9B60-C1CACA905DF7}"/>
          </ac:spMkLst>
        </pc:spChg>
        <pc:spChg chg="add">
          <ac:chgData name="ASBOLMO Tor Ivar" userId="536f3619-464c-4686-b0ed-e2f624f09d21" providerId="ADAL" clId="{2DDD2BC4-F740-40CA-9199-2D3080CE66C5}" dt="2021-11-15T13:07:30.830" v="2758" actId="26606"/>
          <ac:spMkLst>
            <pc:docMk/>
            <pc:sldMk cId="3575825653" sldId="264"/>
            <ac:spMk id="16" creationId="{B871AE93-72B2-4545-989F-4B08DCD7872E}"/>
          </ac:spMkLst>
        </pc:spChg>
        <pc:spChg chg="add">
          <ac:chgData name="ASBOLMO Tor Ivar" userId="536f3619-464c-4686-b0ed-e2f624f09d21" providerId="ADAL" clId="{2DDD2BC4-F740-40CA-9199-2D3080CE66C5}" dt="2021-11-15T13:07:30.830" v="2758" actId="26606"/>
          <ac:spMkLst>
            <pc:docMk/>
            <pc:sldMk cId="3575825653" sldId="264"/>
            <ac:spMk id="18" creationId="{C1B0F13F-C83B-4678-ABCC-5F6FB1D38827}"/>
          </ac:spMkLst>
        </pc:spChg>
        <pc:spChg chg="add">
          <ac:chgData name="ASBOLMO Tor Ivar" userId="536f3619-464c-4686-b0ed-e2f624f09d21" providerId="ADAL" clId="{2DDD2BC4-F740-40CA-9199-2D3080CE66C5}" dt="2021-11-15T13:07:30.830" v="2758" actId="26606"/>
          <ac:spMkLst>
            <pc:docMk/>
            <pc:sldMk cId="3575825653" sldId="264"/>
            <ac:spMk id="20" creationId="{02074ED4-9DB5-4D14-BDCF-BD7D0C145176}"/>
          </ac:spMkLst>
        </pc:spChg>
        <pc:spChg chg="add">
          <ac:chgData name="ASBOLMO Tor Ivar" userId="536f3619-464c-4686-b0ed-e2f624f09d21" providerId="ADAL" clId="{2DDD2BC4-F740-40CA-9199-2D3080CE66C5}" dt="2021-11-15T13:07:30.830" v="2758" actId="26606"/>
          <ac:spMkLst>
            <pc:docMk/>
            <pc:sldMk cId="3575825653" sldId="264"/>
            <ac:spMk id="22" creationId="{C48FF616-1F75-49FC-861B-7B794054AA6B}"/>
          </ac:spMkLst>
        </pc:spChg>
        <pc:spChg chg="add">
          <ac:chgData name="ASBOLMO Tor Ivar" userId="536f3619-464c-4686-b0ed-e2f624f09d21" providerId="ADAL" clId="{2DDD2BC4-F740-40CA-9199-2D3080CE66C5}" dt="2021-11-15T13:07:30.830" v="2758" actId="26606"/>
          <ac:spMkLst>
            <pc:docMk/>
            <pc:sldMk cId="3575825653" sldId="264"/>
            <ac:spMk id="24" creationId="{9184B385-16B6-44A9-9A47-1C765B376324}"/>
          </ac:spMkLst>
        </pc:spChg>
        <pc:graphicFrameChg chg="add mod modGraphic">
          <ac:chgData name="ASBOLMO Tor Ivar" userId="536f3619-464c-4686-b0ed-e2f624f09d21" providerId="ADAL" clId="{2DDD2BC4-F740-40CA-9199-2D3080CE66C5}" dt="2021-11-15T13:10:23.429" v="2769" actId="20577"/>
          <ac:graphicFrameMkLst>
            <pc:docMk/>
            <pc:sldMk cId="3575825653" sldId="264"/>
            <ac:graphicFrameMk id="5" creationId="{48380460-3FE1-4ACF-BA79-2AE6578A11AB}"/>
          </ac:graphicFrameMkLst>
        </pc:graphicFrameChg>
      </pc:sldChg>
      <pc:sldChg chg="addSp delSp modSp new mod ord setBg setClrOvrMap">
        <pc:chgData name="ASBOLMO Tor Ivar" userId="536f3619-464c-4686-b0ed-e2f624f09d21" providerId="ADAL" clId="{2DDD2BC4-F740-40CA-9199-2D3080CE66C5}" dt="2021-11-15T13:05:27.239" v="2724" actId="26606"/>
        <pc:sldMkLst>
          <pc:docMk/>
          <pc:sldMk cId="2846923638" sldId="265"/>
        </pc:sldMkLst>
        <pc:spChg chg="mod">
          <ac:chgData name="ASBOLMO Tor Ivar" userId="536f3619-464c-4686-b0ed-e2f624f09d21" providerId="ADAL" clId="{2DDD2BC4-F740-40CA-9199-2D3080CE66C5}" dt="2021-11-15T13:05:27.233" v="2723" actId="26606"/>
          <ac:spMkLst>
            <pc:docMk/>
            <pc:sldMk cId="2846923638" sldId="265"/>
            <ac:spMk id="2" creationId="{422CBB43-EF5D-4D0F-9E10-D9DF719E03F9}"/>
          </ac:spMkLst>
        </pc:spChg>
        <pc:spChg chg="add del mod">
          <ac:chgData name="ASBOLMO Tor Ivar" userId="536f3619-464c-4686-b0ed-e2f624f09d21" providerId="ADAL" clId="{2DDD2BC4-F740-40CA-9199-2D3080CE66C5}" dt="2021-11-15T13:05:27.239" v="2724" actId="26606"/>
          <ac:spMkLst>
            <pc:docMk/>
            <pc:sldMk cId="2846923638" sldId="265"/>
            <ac:spMk id="3" creationId="{19227D3A-E4BB-476D-8B93-13C2DE05181F}"/>
          </ac:spMkLst>
        </pc:spChg>
        <pc:spChg chg="add del">
          <ac:chgData name="ASBOLMO Tor Ivar" userId="536f3619-464c-4686-b0ed-e2f624f09d21" providerId="ADAL" clId="{2DDD2BC4-F740-40CA-9199-2D3080CE66C5}" dt="2021-11-15T13:05:09.297" v="2715" actId="26606"/>
          <ac:spMkLst>
            <pc:docMk/>
            <pc:sldMk cId="2846923638" sldId="265"/>
            <ac:spMk id="8" creationId="{1A59258C-AAC2-41CD-973C-7439B122A3FF}"/>
          </ac:spMkLst>
        </pc:spChg>
        <pc:spChg chg="add del">
          <ac:chgData name="ASBOLMO Tor Ivar" userId="536f3619-464c-4686-b0ed-e2f624f09d21" providerId="ADAL" clId="{2DDD2BC4-F740-40CA-9199-2D3080CE66C5}" dt="2021-11-15T13:05:18.132" v="2721" actId="26606"/>
          <ac:spMkLst>
            <pc:docMk/>
            <pc:sldMk cId="2846923638" sldId="265"/>
            <ac:spMk id="9" creationId="{D70130DC-F780-43D2-B26A-92EACD78951B}"/>
          </ac:spMkLst>
        </pc:spChg>
        <pc:spChg chg="add del">
          <ac:chgData name="ASBOLMO Tor Ivar" userId="536f3619-464c-4686-b0ed-e2f624f09d21" providerId="ADAL" clId="{2DDD2BC4-F740-40CA-9199-2D3080CE66C5}" dt="2021-11-15T13:05:09.297" v="2715" actId="26606"/>
          <ac:spMkLst>
            <pc:docMk/>
            <pc:sldMk cId="2846923638" sldId="265"/>
            <ac:spMk id="10" creationId="{54516B72-0116-42B2-82A2-B11218A36636}"/>
          </ac:spMkLst>
        </pc:spChg>
        <pc:spChg chg="add del">
          <ac:chgData name="ASBOLMO Tor Ivar" userId="536f3619-464c-4686-b0ed-e2f624f09d21" providerId="ADAL" clId="{2DDD2BC4-F740-40CA-9199-2D3080CE66C5}" dt="2021-11-15T13:05:18.132" v="2721" actId="26606"/>
          <ac:spMkLst>
            <pc:docMk/>
            <pc:sldMk cId="2846923638" sldId="265"/>
            <ac:spMk id="11" creationId="{17676E0E-5B44-4166-8EDD-CFDBAC622C26}"/>
          </ac:spMkLst>
        </pc:spChg>
        <pc:spChg chg="add del">
          <ac:chgData name="ASBOLMO Tor Ivar" userId="536f3619-464c-4686-b0ed-e2f624f09d21" providerId="ADAL" clId="{2DDD2BC4-F740-40CA-9199-2D3080CE66C5}" dt="2021-11-15T13:05:09.297" v="2715" actId="26606"/>
          <ac:spMkLst>
            <pc:docMk/>
            <pc:sldMk cId="2846923638" sldId="265"/>
            <ac:spMk id="12" creationId="{7CDB507F-21B7-4C27-B0FC-D9C465C6DB44}"/>
          </ac:spMkLst>
        </pc:spChg>
        <pc:spChg chg="add del">
          <ac:chgData name="ASBOLMO Tor Ivar" userId="536f3619-464c-4686-b0ed-e2f624f09d21" providerId="ADAL" clId="{2DDD2BC4-F740-40CA-9199-2D3080CE66C5}" dt="2021-11-15T13:05:18.132" v="2721" actId="26606"/>
          <ac:spMkLst>
            <pc:docMk/>
            <pc:sldMk cId="2846923638" sldId="265"/>
            <ac:spMk id="13" creationId="{19227D3A-E4BB-476D-8B93-13C2DE05181F}"/>
          </ac:spMkLst>
        </pc:spChg>
        <pc:spChg chg="add del">
          <ac:chgData name="ASBOLMO Tor Ivar" userId="536f3619-464c-4686-b0ed-e2f624f09d21" providerId="ADAL" clId="{2DDD2BC4-F740-40CA-9199-2D3080CE66C5}" dt="2021-11-15T13:05:09.297" v="2715" actId="26606"/>
          <ac:spMkLst>
            <pc:docMk/>
            <pc:sldMk cId="2846923638" sldId="265"/>
            <ac:spMk id="14" creationId="{7AB1AE17-B7A3-4363-95CD-25441E2FF1F3}"/>
          </ac:spMkLst>
        </pc:spChg>
        <pc:spChg chg="add del">
          <ac:chgData name="ASBOLMO Tor Ivar" userId="536f3619-464c-4686-b0ed-e2f624f09d21" providerId="ADAL" clId="{2DDD2BC4-F740-40CA-9199-2D3080CE66C5}" dt="2021-11-15T13:05:27.233" v="2723" actId="26606"/>
          <ac:spMkLst>
            <pc:docMk/>
            <pc:sldMk cId="2846923638" sldId="265"/>
            <ac:spMk id="15" creationId="{06AD7FED-ECA8-4F84-9067-C1B1E9610F13}"/>
          </ac:spMkLst>
        </pc:spChg>
        <pc:spChg chg="add del">
          <ac:chgData name="ASBOLMO Tor Ivar" userId="536f3619-464c-4686-b0ed-e2f624f09d21" providerId="ADAL" clId="{2DDD2BC4-F740-40CA-9199-2D3080CE66C5}" dt="2021-11-15T13:05:27.233" v="2723" actId="26606"/>
          <ac:spMkLst>
            <pc:docMk/>
            <pc:sldMk cId="2846923638" sldId="265"/>
            <ac:spMk id="16" creationId="{CE8BCA1D-ACDF-4D63-9AA0-366C4F8553DD}"/>
          </ac:spMkLst>
        </pc:spChg>
        <pc:spChg chg="add del">
          <ac:chgData name="ASBOLMO Tor Ivar" userId="536f3619-464c-4686-b0ed-e2f624f09d21" providerId="ADAL" clId="{2DDD2BC4-F740-40CA-9199-2D3080CE66C5}" dt="2021-11-15T13:05:27.233" v="2723" actId="26606"/>
          <ac:spMkLst>
            <pc:docMk/>
            <pc:sldMk cId="2846923638" sldId="265"/>
            <ac:spMk id="17" creationId="{74DF12F2-5059-41AC-A8BD-D5E115CDC266}"/>
          </ac:spMkLst>
        </pc:spChg>
        <pc:spChg chg="add del">
          <ac:chgData name="ASBOLMO Tor Ivar" userId="536f3619-464c-4686-b0ed-e2f624f09d21" providerId="ADAL" clId="{2DDD2BC4-F740-40CA-9199-2D3080CE66C5}" dt="2021-11-15T13:05:27.233" v="2723" actId="26606"/>
          <ac:spMkLst>
            <pc:docMk/>
            <pc:sldMk cId="2846923638" sldId="265"/>
            <ac:spMk id="18" creationId="{5DB82E3F-D9C4-42E7-AABF-D760C2F5615B}"/>
          </ac:spMkLst>
        </pc:spChg>
        <pc:spChg chg="add del">
          <ac:chgData name="ASBOLMO Tor Ivar" userId="536f3619-464c-4686-b0ed-e2f624f09d21" providerId="ADAL" clId="{2DDD2BC4-F740-40CA-9199-2D3080CE66C5}" dt="2021-11-15T13:05:27.233" v="2723" actId="26606"/>
          <ac:spMkLst>
            <pc:docMk/>
            <pc:sldMk cId="2846923638" sldId="265"/>
            <ac:spMk id="19" creationId="{5F145784-B126-48E6-B33B-0BEA2EBF1884}"/>
          </ac:spMkLst>
        </pc:spChg>
        <pc:graphicFrameChg chg="add del">
          <ac:chgData name="ASBOLMO Tor Ivar" userId="536f3619-464c-4686-b0ed-e2f624f09d21" providerId="ADAL" clId="{2DDD2BC4-F740-40CA-9199-2D3080CE66C5}" dt="2021-11-15T13:05:14.349" v="2717" actId="26606"/>
          <ac:graphicFrameMkLst>
            <pc:docMk/>
            <pc:sldMk cId="2846923638" sldId="265"/>
            <ac:graphicFrameMk id="5" creationId="{EA269DF2-D0EB-45A0-B3B7-54CEB9B64A6F}"/>
          </ac:graphicFrameMkLst>
        </pc:graphicFrameChg>
        <pc:graphicFrameChg chg="add del">
          <ac:chgData name="ASBOLMO Tor Ivar" userId="536f3619-464c-4686-b0ed-e2f624f09d21" providerId="ADAL" clId="{2DDD2BC4-F740-40CA-9199-2D3080CE66C5}" dt="2021-11-15T13:05:15.592" v="2719" actId="26606"/>
          <ac:graphicFrameMkLst>
            <pc:docMk/>
            <pc:sldMk cId="2846923638" sldId="265"/>
            <ac:graphicFrameMk id="7" creationId="{0B20429C-832A-41B4-A2F9-5CBBED01DC01}"/>
          </ac:graphicFrameMkLst>
        </pc:graphicFrameChg>
        <pc:graphicFrameChg chg="add del">
          <ac:chgData name="ASBOLMO Tor Ivar" userId="536f3619-464c-4686-b0ed-e2f624f09d21" providerId="ADAL" clId="{2DDD2BC4-F740-40CA-9199-2D3080CE66C5}" dt="2021-11-15T13:05:27.233" v="2723" actId="26606"/>
          <ac:graphicFrameMkLst>
            <pc:docMk/>
            <pc:sldMk cId="2846923638" sldId="265"/>
            <ac:graphicFrameMk id="20" creationId="{51F65B6F-3B66-4F94-933D-FDB3A671DDAC}"/>
          </ac:graphicFrameMkLst>
        </pc:graphicFrameChg>
        <pc:graphicFrameChg chg="add">
          <ac:chgData name="ASBOLMO Tor Ivar" userId="536f3619-464c-4686-b0ed-e2f624f09d21" providerId="ADAL" clId="{2DDD2BC4-F740-40CA-9199-2D3080CE66C5}" dt="2021-11-15T13:05:27.239" v="2724" actId="26606"/>
          <ac:graphicFrameMkLst>
            <pc:docMk/>
            <pc:sldMk cId="2846923638" sldId="265"/>
            <ac:graphicFrameMk id="22" creationId="{07F39E90-0F11-4729-8BF8-FF85BB355912}"/>
          </ac:graphicFrameMkLst>
        </pc:graphicFrameChg>
      </pc:sldChg>
      <pc:sldChg chg="modSp new mod modNotesTx">
        <pc:chgData name="ASBOLMO Tor Ivar" userId="536f3619-464c-4686-b0ed-e2f624f09d21" providerId="ADAL" clId="{2DDD2BC4-F740-40CA-9199-2D3080CE66C5}" dt="2021-11-15T14:18:27.600" v="5120" actId="20577"/>
        <pc:sldMkLst>
          <pc:docMk/>
          <pc:sldMk cId="892302421" sldId="266"/>
        </pc:sldMkLst>
        <pc:spChg chg="mod">
          <ac:chgData name="ASBOLMO Tor Ivar" userId="536f3619-464c-4686-b0ed-e2f624f09d21" providerId="ADAL" clId="{2DDD2BC4-F740-40CA-9199-2D3080CE66C5}" dt="2021-11-15T10:29:02.888" v="474" actId="20577"/>
          <ac:spMkLst>
            <pc:docMk/>
            <pc:sldMk cId="892302421" sldId="266"/>
            <ac:spMk id="2" creationId="{4EB3E53C-7F53-463B-A2B6-C2358B9FA932}"/>
          </ac:spMkLst>
        </pc:spChg>
        <pc:spChg chg="mod">
          <ac:chgData name="ASBOLMO Tor Ivar" userId="536f3619-464c-4686-b0ed-e2f624f09d21" providerId="ADAL" clId="{2DDD2BC4-F740-40CA-9199-2D3080CE66C5}" dt="2021-11-15T14:18:27.600" v="5120" actId="20577"/>
          <ac:spMkLst>
            <pc:docMk/>
            <pc:sldMk cId="892302421" sldId="266"/>
            <ac:spMk id="3" creationId="{C21C7955-FB92-4DE4-8157-42D135972DED}"/>
          </ac:spMkLst>
        </pc:spChg>
      </pc:sldChg>
      <pc:sldChg chg="modSp new mod">
        <pc:chgData name="ASBOLMO Tor Ivar" userId="536f3619-464c-4686-b0ed-e2f624f09d21" providerId="ADAL" clId="{2DDD2BC4-F740-40CA-9199-2D3080CE66C5}" dt="2021-11-15T14:31:49.807" v="5282" actId="20577"/>
        <pc:sldMkLst>
          <pc:docMk/>
          <pc:sldMk cId="1265688715" sldId="267"/>
        </pc:sldMkLst>
        <pc:spChg chg="mod">
          <ac:chgData name="ASBOLMO Tor Ivar" userId="536f3619-464c-4686-b0ed-e2f624f09d21" providerId="ADAL" clId="{2DDD2BC4-F740-40CA-9199-2D3080CE66C5}" dt="2021-11-15T10:31:17.070" v="786" actId="20577"/>
          <ac:spMkLst>
            <pc:docMk/>
            <pc:sldMk cId="1265688715" sldId="267"/>
            <ac:spMk id="2" creationId="{85800240-8C62-4F95-987C-2338DD334F94}"/>
          </ac:spMkLst>
        </pc:spChg>
        <pc:spChg chg="mod">
          <ac:chgData name="ASBOLMO Tor Ivar" userId="536f3619-464c-4686-b0ed-e2f624f09d21" providerId="ADAL" clId="{2DDD2BC4-F740-40CA-9199-2D3080CE66C5}" dt="2021-11-15T14:31:49.807" v="5282" actId="20577"/>
          <ac:spMkLst>
            <pc:docMk/>
            <pc:sldMk cId="1265688715" sldId="267"/>
            <ac:spMk id="3" creationId="{F62C0F9C-03FB-4792-BB02-266FAE274EE9}"/>
          </ac:spMkLst>
        </pc:spChg>
      </pc:sldChg>
      <pc:sldChg chg="modSp new mod ord modNotesTx">
        <pc:chgData name="ASBOLMO Tor Ivar" userId="536f3619-464c-4686-b0ed-e2f624f09d21" providerId="ADAL" clId="{2DDD2BC4-F740-40CA-9199-2D3080CE66C5}" dt="2021-12-03T10:36:42.008" v="5557"/>
        <pc:sldMkLst>
          <pc:docMk/>
          <pc:sldMk cId="3616273899" sldId="268"/>
        </pc:sldMkLst>
        <pc:spChg chg="mod">
          <ac:chgData name="ASBOLMO Tor Ivar" userId="536f3619-464c-4686-b0ed-e2f624f09d21" providerId="ADAL" clId="{2DDD2BC4-F740-40CA-9199-2D3080CE66C5}" dt="2021-11-15T10:32:38.794" v="1026" actId="20577"/>
          <ac:spMkLst>
            <pc:docMk/>
            <pc:sldMk cId="3616273899" sldId="268"/>
            <ac:spMk id="2" creationId="{3D2C0CDC-7D1F-4FDB-B305-2ADC78A16695}"/>
          </ac:spMkLst>
        </pc:spChg>
        <pc:spChg chg="mod">
          <ac:chgData name="ASBOLMO Tor Ivar" userId="536f3619-464c-4686-b0ed-e2f624f09d21" providerId="ADAL" clId="{2DDD2BC4-F740-40CA-9199-2D3080CE66C5}" dt="2021-12-03T10:35:22.085" v="5451" actId="20577"/>
          <ac:spMkLst>
            <pc:docMk/>
            <pc:sldMk cId="3616273899" sldId="268"/>
            <ac:spMk id="3" creationId="{230536E7-62EE-412D-978F-784DBE512D56}"/>
          </ac:spMkLst>
        </pc:spChg>
      </pc:sldChg>
      <pc:sldChg chg="modSp add mod ord">
        <pc:chgData name="ASBOLMO Tor Ivar" userId="536f3619-464c-4686-b0ed-e2f624f09d21" providerId="ADAL" clId="{2DDD2BC4-F740-40CA-9199-2D3080CE66C5}" dt="2021-12-03T10:36:42.008" v="5557"/>
        <pc:sldMkLst>
          <pc:docMk/>
          <pc:sldMk cId="3514571662" sldId="269"/>
        </pc:sldMkLst>
        <pc:spChg chg="mod">
          <ac:chgData name="ASBOLMO Tor Ivar" userId="536f3619-464c-4686-b0ed-e2f624f09d21" providerId="ADAL" clId="{2DDD2BC4-F740-40CA-9199-2D3080CE66C5}" dt="2021-11-15T12:50:05.767" v="1460" actId="20577"/>
          <ac:spMkLst>
            <pc:docMk/>
            <pc:sldMk cId="3514571662" sldId="269"/>
            <ac:spMk id="2" creationId="{3D2C0CDC-7D1F-4FDB-B305-2ADC78A16695}"/>
          </ac:spMkLst>
        </pc:spChg>
        <pc:spChg chg="mod">
          <ac:chgData name="ASBOLMO Tor Ivar" userId="536f3619-464c-4686-b0ed-e2f624f09d21" providerId="ADAL" clId="{2DDD2BC4-F740-40CA-9199-2D3080CE66C5}" dt="2021-11-15T13:01:59.366" v="2474" actId="20577"/>
          <ac:spMkLst>
            <pc:docMk/>
            <pc:sldMk cId="3514571662" sldId="269"/>
            <ac:spMk id="3" creationId="{230536E7-62EE-412D-978F-784DBE512D56}"/>
          </ac:spMkLst>
        </pc:spChg>
      </pc:sldChg>
      <pc:sldChg chg="modSp new mod">
        <pc:chgData name="ASBOLMO Tor Ivar" userId="536f3619-464c-4686-b0ed-e2f624f09d21" providerId="ADAL" clId="{2DDD2BC4-F740-40CA-9199-2D3080CE66C5}" dt="2021-11-15T13:42:29.303" v="4667" actId="20577"/>
        <pc:sldMkLst>
          <pc:docMk/>
          <pc:sldMk cId="2799559556" sldId="270"/>
        </pc:sldMkLst>
        <pc:spChg chg="mod">
          <ac:chgData name="ASBOLMO Tor Ivar" userId="536f3619-464c-4686-b0ed-e2f624f09d21" providerId="ADAL" clId="{2DDD2BC4-F740-40CA-9199-2D3080CE66C5}" dt="2021-11-15T12:55:45.688" v="1979" actId="20577"/>
          <ac:spMkLst>
            <pc:docMk/>
            <pc:sldMk cId="2799559556" sldId="270"/>
            <ac:spMk id="2" creationId="{75CB7569-9EC1-482E-9E76-FBDF8B1AB62A}"/>
          </ac:spMkLst>
        </pc:spChg>
        <pc:spChg chg="mod">
          <ac:chgData name="ASBOLMO Tor Ivar" userId="536f3619-464c-4686-b0ed-e2f624f09d21" providerId="ADAL" clId="{2DDD2BC4-F740-40CA-9199-2D3080CE66C5}" dt="2021-11-15T13:42:29.303" v="4667" actId="20577"/>
          <ac:spMkLst>
            <pc:docMk/>
            <pc:sldMk cId="2799559556" sldId="270"/>
            <ac:spMk id="3" creationId="{32DEC215-8CAB-4BAF-84B5-26308938E5CF}"/>
          </ac:spMkLst>
        </pc:spChg>
      </pc:sldChg>
      <pc:sldChg chg="modSp new mod">
        <pc:chgData name="ASBOLMO Tor Ivar" userId="536f3619-464c-4686-b0ed-e2f624f09d21" providerId="ADAL" clId="{2DDD2BC4-F740-40CA-9199-2D3080CE66C5}" dt="2021-11-15T13:21:43.866" v="3083" actId="20577"/>
        <pc:sldMkLst>
          <pc:docMk/>
          <pc:sldMk cId="977315900" sldId="271"/>
        </pc:sldMkLst>
        <pc:spChg chg="mod">
          <ac:chgData name="ASBOLMO Tor Ivar" userId="536f3619-464c-4686-b0ed-e2f624f09d21" providerId="ADAL" clId="{2DDD2BC4-F740-40CA-9199-2D3080CE66C5}" dt="2021-11-15T13:02:53.274" v="2554" actId="20577"/>
          <ac:spMkLst>
            <pc:docMk/>
            <pc:sldMk cId="977315900" sldId="271"/>
            <ac:spMk id="2" creationId="{21628B1B-14F2-4CBF-8FEF-C82247AAB901}"/>
          </ac:spMkLst>
        </pc:spChg>
        <pc:spChg chg="mod">
          <ac:chgData name="ASBOLMO Tor Ivar" userId="536f3619-464c-4686-b0ed-e2f624f09d21" providerId="ADAL" clId="{2DDD2BC4-F740-40CA-9199-2D3080CE66C5}" dt="2021-11-15T13:21:43.866" v="3083" actId="20577"/>
          <ac:spMkLst>
            <pc:docMk/>
            <pc:sldMk cId="977315900" sldId="271"/>
            <ac:spMk id="3" creationId="{20504BE6-53D0-49F0-ACA0-02A41BDE10D2}"/>
          </ac:spMkLst>
        </pc:spChg>
      </pc:sldChg>
      <pc:sldChg chg="addSp delSp modSp new mod setBg modClrScheme chgLayout">
        <pc:chgData name="ASBOLMO Tor Ivar" userId="536f3619-464c-4686-b0ed-e2f624f09d21" providerId="ADAL" clId="{2DDD2BC4-F740-40CA-9199-2D3080CE66C5}" dt="2021-11-15T14:02:10.726" v="4854" actId="26606"/>
        <pc:sldMkLst>
          <pc:docMk/>
          <pc:sldMk cId="1932209864" sldId="272"/>
        </pc:sldMkLst>
        <pc:spChg chg="del mod ord">
          <ac:chgData name="ASBOLMO Tor Ivar" userId="536f3619-464c-4686-b0ed-e2f624f09d21" providerId="ADAL" clId="{2DDD2BC4-F740-40CA-9199-2D3080CE66C5}" dt="2021-11-15T13:04:17.748" v="2684" actId="700"/>
          <ac:spMkLst>
            <pc:docMk/>
            <pc:sldMk cId="1932209864" sldId="272"/>
            <ac:spMk id="2" creationId="{5376C69B-B7B2-48DE-B00C-ABC71EA44B07}"/>
          </ac:spMkLst>
        </pc:spChg>
        <pc:spChg chg="del mod ord">
          <ac:chgData name="ASBOLMO Tor Ivar" userId="536f3619-464c-4686-b0ed-e2f624f09d21" providerId="ADAL" clId="{2DDD2BC4-F740-40CA-9199-2D3080CE66C5}" dt="2021-11-15T13:04:17.748" v="2684" actId="700"/>
          <ac:spMkLst>
            <pc:docMk/>
            <pc:sldMk cId="1932209864" sldId="272"/>
            <ac:spMk id="3" creationId="{0EF29D21-DF95-4A72-B9A7-15FDF3D55FB5}"/>
          </ac:spMkLst>
        </pc:spChg>
        <pc:spChg chg="add mod ord">
          <ac:chgData name="ASBOLMO Tor Ivar" userId="536f3619-464c-4686-b0ed-e2f624f09d21" providerId="ADAL" clId="{2DDD2BC4-F740-40CA-9199-2D3080CE66C5}" dt="2021-11-15T14:02:10.726" v="4854" actId="26606"/>
          <ac:spMkLst>
            <pc:docMk/>
            <pc:sldMk cId="1932209864" sldId="272"/>
            <ac:spMk id="4" creationId="{B1066B65-6752-4CD3-B629-6F488E53692C}"/>
          </ac:spMkLst>
        </pc:spChg>
        <pc:spChg chg="add mod ord">
          <ac:chgData name="ASBOLMO Tor Ivar" userId="536f3619-464c-4686-b0ed-e2f624f09d21" providerId="ADAL" clId="{2DDD2BC4-F740-40CA-9199-2D3080CE66C5}" dt="2021-11-15T14:02:10.726" v="4854" actId="26606"/>
          <ac:spMkLst>
            <pc:docMk/>
            <pc:sldMk cId="1932209864" sldId="272"/>
            <ac:spMk id="5" creationId="{2FC417BE-9E4B-4E33-9EE4-9FD096F89F2E}"/>
          </ac:spMkLst>
        </pc:spChg>
        <pc:spChg chg="add del">
          <ac:chgData name="ASBOLMO Tor Ivar" userId="536f3619-464c-4686-b0ed-e2f624f09d21" providerId="ADAL" clId="{2DDD2BC4-F740-40CA-9199-2D3080CE66C5}" dt="2021-11-15T14:01:53.313" v="4852" actId="26606"/>
          <ac:spMkLst>
            <pc:docMk/>
            <pc:sldMk cId="1932209864" sldId="272"/>
            <ac:spMk id="10" creationId="{DEA81853-BCE1-4B7C-922E-A502B7B5FDD6}"/>
          </ac:spMkLst>
        </pc:spChg>
        <pc:spChg chg="add del">
          <ac:chgData name="ASBOLMO Tor Ivar" userId="536f3619-464c-4686-b0ed-e2f624f09d21" providerId="ADAL" clId="{2DDD2BC4-F740-40CA-9199-2D3080CE66C5}" dt="2021-11-15T14:01:53.313" v="4852" actId="26606"/>
          <ac:spMkLst>
            <pc:docMk/>
            <pc:sldMk cId="1932209864" sldId="272"/>
            <ac:spMk id="12" creationId="{4A53F3F5-328C-4AC3-B3C4-6A9D4C3D370C}"/>
          </ac:spMkLst>
        </pc:spChg>
        <pc:spChg chg="add del">
          <ac:chgData name="ASBOLMO Tor Ivar" userId="536f3619-464c-4686-b0ed-e2f624f09d21" providerId="ADAL" clId="{2DDD2BC4-F740-40CA-9199-2D3080CE66C5}" dt="2021-11-15T14:01:53.313" v="4852" actId="26606"/>
          <ac:spMkLst>
            <pc:docMk/>
            <pc:sldMk cId="1932209864" sldId="272"/>
            <ac:spMk id="14" creationId="{60ECACBD-42EC-44A4-B0DE-2DEDB73E1301}"/>
          </ac:spMkLst>
        </pc:spChg>
        <pc:spChg chg="add del">
          <ac:chgData name="ASBOLMO Tor Ivar" userId="536f3619-464c-4686-b0ed-e2f624f09d21" providerId="ADAL" clId="{2DDD2BC4-F740-40CA-9199-2D3080CE66C5}" dt="2021-11-15T14:01:53.313" v="4852" actId="26606"/>
          <ac:spMkLst>
            <pc:docMk/>
            <pc:sldMk cId="1932209864" sldId="272"/>
            <ac:spMk id="16" creationId="{9BBB5757-5277-4AC5-8E2C-46B13387BCA7}"/>
          </ac:spMkLst>
        </pc:spChg>
        <pc:spChg chg="add del">
          <ac:chgData name="ASBOLMO Tor Ivar" userId="536f3619-464c-4686-b0ed-e2f624f09d21" providerId="ADAL" clId="{2DDD2BC4-F740-40CA-9199-2D3080CE66C5}" dt="2021-11-15T14:02:10.726" v="4854" actId="26606"/>
          <ac:spMkLst>
            <pc:docMk/>
            <pc:sldMk cId="1932209864" sldId="272"/>
            <ac:spMk id="71" creationId="{99D7C13F-A74A-458C-BD0A-E94D29F59A8A}"/>
          </ac:spMkLst>
        </pc:spChg>
        <pc:spChg chg="add del">
          <ac:chgData name="ASBOLMO Tor Ivar" userId="536f3619-464c-4686-b0ed-e2f624f09d21" providerId="ADAL" clId="{2DDD2BC4-F740-40CA-9199-2D3080CE66C5}" dt="2021-11-15T14:02:10.726" v="4854" actId="26606"/>
          <ac:spMkLst>
            <pc:docMk/>
            <pc:sldMk cId="1932209864" sldId="272"/>
            <ac:spMk id="73" creationId="{4EA0D2BB-E66C-43E1-9553-F0782C709386}"/>
          </ac:spMkLst>
        </pc:spChg>
        <pc:spChg chg="add">
          <ac:chgData name="ASBOLMO Tor Ivar" userId="536f3619-464c-4686-b0ed-e2f624f09d21" providerId="ADAL" clId="{2DDD2BC4-F740-40CA-9199-2D3080CE66C5}" dt="2021-11-15T14:02:10.726" v="4854" actId="26606"/>
          <ac:spMkLst>
            <pc:docMk/>
            <pc:sldMk cId="1932209864" sldId="272"/>
            <ac:spMk id="135" creationId="{5CC2B463-6BD5-411E-A3CA-67A9FE00313A}"/>
          </ac:spMkLst>
        </pc:spChg>
        <pc:spChg chg="add">
          <ac:chgData name="ASBOLMO Tor Ivar" userId="536f3619-464c-4686-b0ed-e2f624f09d21" providerId="ADAL" clId="{2DDD2BC4-F740-40CA-9199-2D3080CE66C5}" dt="2021-11-15T14:02:10.726" v="4854" actId="26606"/>
          <ac:spMkLst>
            <pc:docMk/>
            <pc:sldMk cId="1932209864" sldId="272"/>
            <ac:spMk id="137" creationId="{E83E6F24-3E64-4893-9F13-7BEE01C841E4}"/>
          </ac:spMkLst>
        </pc:spChg>
        <pc:picChg chg="add mod ord">
          <ac:chgData name="ASBOLMO Tor Ivar" userId="536f3619-464c-4686-b0ed-e2f624f09d21" providerId="ADAL" clId="{2DDD2BC4-F740-40CA-9199-2D3080CE66C5}" dt="2021-11-15T14:02:10.726" v="4854" actId="26606"/>
          <ac:picMkLst>
            <pc:docMk/>
            <pc:sldMk cId="1932209864" sldId="272"/>
            <ac:picMk id="1026" creationId="{C07F0B56-43CF-4BFB-B695-8E45F7DDDAE9}"/>
          </ac:picMkLst>
        </pc:picChg>
      </pc:sldChg>
      <pc:sldChg chg="addSp delSp modSp add mod ord addAnim delAnim">
        <pc:chgData name="ASBOLMO Tor Ivar" userId="536f3619-464c-4686-b0ed-e2f624f09d21" providerId="ADAL" clId="{2DDD2BC4-F740-40CA-9199-2D3080CE66C5}" dt="2021-11-15T13:58:35.592" v="4850" actId="1076"/>
        <pc:sldMkLst>
          <pc:docMk/>
          <pc:sldMk cId="4016862248" sldId="273"/>
        </pc:sldMkLst>
        <pc:spChg chg="mod">
          <ac:chgData name="ASBOLMO Tor Ivar" userId="536f3619-464c-4686-b0ed-e2f624f09d21" providerId="ADAL" clId="{2DDD2BC4-F740-40CA-9199-2D3080CE66C5}" dt="2021-11-15T13:58:16.012" v="4848" actId="26606"/>
          <ac:spMkLst>
            <pc:docMk/>
            <pc:sldMk cId="4016862248" sldId="273"/>
            <ac:spMk id="4" creationId="{B1066B65-6752-4CD3-B629-6F488E53692C}"/>
          </ac:spMkLst>
        </pc:spChg>
        <pc:spChg chg="mod">
          <ac:chgData name="ASBOLMO Tor Ivar" userId="536f3619-464c-4686-b0ed-e2f624f09d21" providerId="ADAL" clId="{2DDD2BC4-F740-40CA-9199-2D3080CE66C5}" dt="2021-11-15T13:58:16.012" v="4848" actId="26606"/>
          <ac:spMkLst>
            <pc:docMk/>
            <pc:sldMk cId="4016862248" sldId="273"/>
            <ac:spMk id="5" creationId="{2FC417BE-9E4B-4E33-9EE4-9FD096F89F2E}"/>
          </ac:spMkLst>
        </pc:spChg>
        <pc:spChg chg="add del">
          <ac:chgData name="ASBOLMO Tor Ivar" userId="536f3619-464c-4686-b0ed-e2f624f09d21" providerId="ADAL" clId="{2DDD2BC4-F740-40CA-9199-2D3080CE66C5}" dt="2021-11-15T13:58:16.012" v="4848" actId="26606"/>
          <ac:spMkLst>
            <pc:docMk/>
            <pc:sldMk cId="4016862248" sldId="273"/>
            <ac:spMk id="10" creationId="{DEA81853-BCE1-4B7C-922E-A502B7B5FDD6}"/>
          </ac:spMkLst>
        </pc:spChg>
        <pc:spChg chg="add del">
          <ac:chgData name="ASBOLMO Tor Ivar" userId="536f3619-464c-4686-b0ed-e2f624f09d21" providerId="ADAL" clId="{2DDD2BC4-F740-40CA-9199-2D3080CE66C5}" dt="2021-11-15T13:58:16.012" v="4848" actId="26606"/>
          <ac:spMkLst>
            <pc:docMk/>
            <pc:sldMk cId="4016862248" sldId="273"/>
            <ac:spMk id="12" creationId="{4A53F3F5-328C-4AC3-B3C4-6A9D4C3D370C}"/>
          </ac:spMkLst>
        </pc:spChg>
        <pc:spChg chg="add del">
          <ac:chgData name="ASBOLMO Tor Ivar" userId="536f3619-464c-4686-b0ed-e2f624f09d21" providerId="ADAL" clId="{2DDD2BC4-F740-40CA-9199-2D3080CE66C5}" dt="2021-11-15T13:58:16.012" v="4848" actId="26606"/>
          <ac:spMkLst>
            <pc:docMk/>
            <pc:sldMk cId="4016862248" sldId="273"/>
            <ac:spMk id="14" creationId="{60ECACBD-42EC-44A4-B0DE-2DEDB73E1301}"/>
          </ac:spMkLst>
        </pc:spChg>
        <pc:spChg chg="add del">
          <ac:chgData name="ASBOLMO Tor Ivar" userId="536f3619-464c-4686-b0ed-e2f624f09d21" providerId="ADAL" clId="{2DDD2BC4-F740-40CA-9199-2D3080CE66C5}" dt="2021-11-15T13:58:16.012" v="4848" actId="26606"/>
          <ac:spMkLst>
            <pc:docMk/>
            <pc:sldMk cId="4016862248" sldId="273"/>
            <ac:spMk id="16" creationId="{9BBB5757-5277-4AC5-8E2C-46B13387BCA7}"/>
          </ac:spMkLst>
        </pc:spChg>
        <pc:spChg chg="add del">
          <ac:chgData name="ASBOLMO Tor Ivar" userId="536f3619-464c-4686-b0ed-e2f624f09d21" providerId="ADAL" clId="{2DDD2BC4-F740-40CA-9199-2D3080CE66C5}" dt="2021-11-15T13:58:16.012" v="4847" actId="26606"/>
          <ac:spMkLst>
            <pc:docMk/>
            <pc:sldMk cId="4016862248" sldId="273"/>
            <ac:spMk id="18" creationId="{493D4EDA-58E0-40CC-B3CA-14CDEB349D24}"/>
          </ac:spMkLst>
        </pc:spChg>
        <pc:spChg chg="add del">
          <ac:chgData name="ASBOLMO Tor Ivar" userId="536f3619-464c-4686-b0ed-e2f624f09d21" providerId="ADAL" clId="{2DDD2BC4-F740-40CA-9199-2D3080CE66C5}" dt="2021-11-15T13:57:22.225" v="4836" actId="26606"/>
          <ac:spMkLst>
            <pc:docMk/>
            <pc:sldMk cId="4016862248" sldId="273"/>
            <ac:spMk id="21" creationId="{379F11E2-8BA5-4C5C-AE7C-361E5EA011FF}"/>
          </ac:spMkLst>
        </pc:spChg>
        <pc:spChg chg="add del">
          <ac:chgData name="ASBOLMO Tor Ivar" userId="536f3619-464c-4686-b0ed-e2f624f09d21" providerId="ADAL" clId="{2DDD2BC4-F740-40CA-9199-2D3080CE66C5}" dt="2021-11-15T13:57:22.225" v="4836" actId="26606"/>
          <ac:spMkLst>
            <pc:docMk/>
            <pc:sldMk cId="4016862248" sldId="273"/>
            <ac:spMk id="23" creationId="{7C00E1DA-EC7C-40FC-95E3-11FDCD2E4291}"/>
          </ac:spMkLst>
        </pc:spChg>
        <pc:spChg chg="add del">
          <ac:chgData name="ASBOLMO Tor Ivar" userId="536f3619-464c-4686-b0ed-e2f624f09d21" providerId="ADAL" clId="{2DDD2BC4-F740-40CA-9199-2D3080CE66C5}" dt="2021-11-15T13:58:16.012" v="4847" actId="26606"/>
          <ac:spMkLst>
            <pc:docMk/>
            <pc:sldMk cId="4016862248" sldId="273"/>
            <ac:spMk id="28" creationId="{4A2E7EC3-E07C-46CE-9B25-41865A50681C}"/>
          </ac:spMkLst>
        </pc:spChg>
        <pc:spChg chg="add del">
          <ac:chgData name="ASBOLMO Tor Ivar" userId="536f3619-464c-4686-b0ed-e2f624f09d21" providerId="ADAL" clId="{2DDD2BC4-F740-40CA-9199-2D3080CE66C5}" dt="2021-11-15T13:57:26.002" v="4838" actId="26606"/>
          <ac:spMkLst>
            <pc:docMk/>
            <pc:sldMk cId="4016862248" sldId="273"/>
            <ac:spMk id="30" creationId="{066AE2FE-036E-44DB-8A9A-8E3261C9F484}"/>
          </ac:spMkLst>
        </pc:spChg>
        <pc:spChg chg="add">
          <ac:chgData name="ASBOLMO Tor Ivar" userId="536f3619-464c-4686-b0ed-e2f624f09d21" providerId="ADAL" clId="{2DDD2BC4-F740-40CA-9199-2D3080CE66C5}" dt="2021-11-15T13:58:16.012" v="4848" actId="26606"/>
          <ac:spMkLst>
            <pc:docMk/>
            <pc:sldMk cId="4016862248" sldId="273"/>
            <ac:spMk id="31" creationId="{99D7C13F-A74A-458C-BD0A-E94D29F59A8A}"/>
          </ac:spMkLst>
        </pc:spChg>
        <pc:spChg chg="add del">
          <ac:chgData name="ASBOLMO Tor Ivar" userId="536f3619-464c-4686-b0ed-e2f624f09d21" providerId="ADAL" clId="{2DDD2BC4-F740-40CA-9199-2D3080CE66C5}" dt="2021-11-15T13:57:32.550" v="4840" actId="26606"/>
          <ac:spMkLst>
            <pc:docMk/>
            <pc:sldMk cId="4016862248" sldId="273"/>
            <ac:spMk id="32" creationId="{F115DB35-53D7-4EDC-A965-A434929617CC}"/>
          </ac:spMkLst>
        </pc:spChg>
        <pc:spChg chg="add del">
          <ac:chgData name="ASBOLMO Tor Ivar" userId="536f3619-464c-4686-b0ed-e2f624f09d21" providerId="ADAL" clId="{2DDD2BC4-F740-40CA-9199-2D3080CE66C5}" dt="2021-11-15T13:57:32.550" v="4840" actId="26606"/>
          <ac:spMkLst>
            <pc:docMk/>
            <pc:sldMk cId="4016862248" sldId="273"/>
            <ac:spMk id="33" creationId="{4B610F9C-62FE-46FC-8607-C35030B6321A}"/>
          </ac:spMkLst>
        </pc:spChg>
        <pc:spChg chg="add">
          <ac:chgData name="ASBOLMO Tor Ivar" userId="536f3619-464c-4686-b0ed-e2f624f09d21" providerId="ADAL" clId="{2DDD2BC4-F740-40CA-9199-2D3080CE66C5}" dt="2021-11-15T13:58:16.012" v="4848" actId="26606"/>
          <ac:spMkLst>
            <pc:docMk/>
            <pc:sldMk cId="4016862248" sldId="273"/>
            <ac:spMk id="34" creationId="{4EA0D2BB-E66C-43E1-9553-F0782C709386}"/>
          </ac:spMkLst>
        </pc:spChg>
        <pc:spChg chg="add del">
          <ac:chgData name="ASBOLMO Tor Ivar" userId="536f3619-464c-4686-b0ed-e2f624f09d21" providerId="ADAL" clId="{2DDD2BC4-F740-40CA-9199-2D3080CE66C5}" dt="2021-11-15T13:57:38.107" v="4842" actId="26606"/>
          <ac:spMkLst>
            <pc:docMk/>
            <pc:sldMk cId="4016862248" sldId="273"/>
            <ac:spMk id="35" creationId="{5CC2B463-6BD5-411E-A3CA-67A9FE00313A}"/>
          </ac:spMkLst>
        </pc:spChg>
        <pc:spChg chg="add del">
          <ac:chgData name="ASBOLMO Tor Ivar" userId="536f3619-464c-4686-b0ed-e2f624f09d21" providerId="ADAL" clId="{2DDD2BC4-F740-40CA-9199-2D3080CE66C5}" dt="2021-11-15T13:57:38.107" v="4842" actId="26606"/>
          <ac:spMkLst>
            <pc:docMk/>
            <pc:sldMk cId="4016862248" sldId="273"/>
            <ac:spMk id="36" creationId="{E83E6F24-3E64-4893-9F13-7BEE01C841E4}"/>
          </ac:spMkLst>
        </pc:spChg>
        <pc:grpChg chg="add del">
          <ac:chgData name="ASBOLMO Tor Ivar" userId="536f3619-464c-4686-b0ed-e2f624f09d21" providerId="ADAL" clId="{2DDD2BC4-F740-40CA-9199-2D3080CE66C5}" dt="2021-11-15T13:58:16.012" v="4847" actId="26606"/>
          <ac:grpSpMkLst>
            <pc:docMk/>
            <pc:sldMk cId="4016862248" sldId="273"/>
            <ac:grpSpMk id="19" creationId="{AA9EB0BC-A85E-4C26-B355-5DFCEF6CCB49}"/>
          </ac:grpSpMkLst>
        </pc:grpChg>
        <pc:grpChg chg="add del">
          <ac:chgData name="ASBOLMO Tor Ivar" userId="536f3619-464c-4686-b0ed-e2f624f09d21" providerId="ADAL" clId="{2DDD2BC4-F740-40CA-9199-2D3080CE66C5}" dt="2021-11-15T13:57:22.225" v="4836" actId="26606"/>
          <ac:grpSpMkLst>
            <pc:docMk/>
            <pc:sldMk cId="4016862248" sldId="273"/>
            <ac:grpSpMk id="25" creationId="{9A421166-2996-41A7-B094-AE5316F347DD}"/>
          </ac:grpSpMkLst>
        </pc:grpChg>
        <pc:picChg chg="add mod ord">
          <ac:chgData name="ASBOLMO Tor Ivar" userId="536f3619-464c-4686-b0ed-e2f624f09d21" providerId="ADAL" clId="{2DDD2BC4-F740-40CA-9199-2D3080CE66C5}" dt="2021-11-15T13:58:35.592" v="4850" actId="1076"/>
          <ac:picMkLst>
            <pc:docMk/>
            <pc:sldMk cId="4016862248" sldId="273"/>
            <ac:picMk id="3" creationId="{CAEFF3EB-81AB-41D8-BE8C-EC4034D83E5F}"/>
          </ac:picMkLst>
        </pc:picChg>
      </pc:sldChg>
      <pc:sldChg chg="addSp delSp modSp new mod setBg setClrOvrMap">
        <pc:chgData name="ASBOLMO Tor Ivar" userId="536f3619-464c-4686-b0ed-e2f624f09d21" providerId="ADAL" clId="{2DDD2BC4-F740-40CA-9199-2D3080CE66C5}" dt="2021-11-15T13:28:01.766" v="3408" actId="26606"/>
        <pc:sldMkLst>
          <pc:docMk/>
          <pc:sldMk cId="2376549901" sldId="274"/>
        </pc:sldMkLst>
        <pc:spChg chg="mod">
          <ac:chgData name="ASBOLMO Tor Ivar" userId="536f3619-464c-4686-b0ed-e2f624f09d21" providerId="ADAL" clId="{2DDD2BC4-F740-40CA-9199-2D3080CE66C5}" dt="2021-11-15T13:28:01.766" v="3408" actId="26606"/>
          <ac:spMkLst>
            <pc:docMk/>
            <pc:sldMk cId="2376549901" sldId="274"/>
            <ac:spMk id="2" creationId="{70E69B3B-6856-4BF4-A638-7246203A3B4B}"/>
          </ac:spMkLst>
        </pc:spChg>
        <pc:spChg chg="add del mod">
          <ac:chgData name="ASBOLMO Tor Ivar" userId="536f3619-464c-4686-b0ed-e2f624f09d21" providerId="ADAL" clId="{2DDD2BC4-F740-40CA-9199-2D3080CE66C5}" dt="2021-11-15T13:28:01.766" v="3408" actId="26606"/>
          <ac:spMkLst>
            <pc:docMk/>
            <pc:sldMk cId="2376549901" sldId="274"/>
            <ac:spMk id="3" creationId="{F7A02F64-EBA6-4B35-AF39-4A7FC5D29B23}"/>
          </ac:spMkLst>
        </pc:spChg>
        <pc:spChg chg="add">
          <ac:chgData name="ASBOLMO Tor Ivar" userId="536f3619-464c-4686-b0ed-e2f624f09d21" providerId="ADAL" clId="{2DDD2BC4-F740-40CA-9199-2D3080CE66C5}" dt="2021-11-15T13:28:01.766" v="3408" actId="26606"/>
          <ac:spMkLst>
            <pc:docMk/>
            <pc:sldMk cId="2376549901" sldId="274"/>
            <ac:spMk id="8" creationId="{1A59258C-AAC2-41CD-973C-7439B122A3FF}"/>
          </ac:spMkLst>
        </pc:spChg>
        <pc:spChg chg="add del">
          <ac:chgData name="ASBOLMO Tor Ivar" userId="536f3619-464c-4686-b0ed-e2f624f09d21" providerId="ADAL" clId="{2DDD2BC4-F740-40CA-9199-2D3080CE66C5}" dt="2021-11-15T13:28:01.766" v="3407" actId="26606"/>
          <ac:spMkLst>
            <pc:docMk/>
            <pc:sldMk cId="2376549901" sldId="274"/>
            <ac:spMk id="9" creationId="{CE8BCA1D-ACDF-4D63-9AA0-366C4F8553DD}"/>
          </ac:spMkLst>
        </pc:spChg>
        <pc:spChg chg="add">
          <ac:chgData name="ASBOLMO Tor Ivar" userId="536f3619-464c-4686-b0ed-e2f624f09d21" providerId="ADAL" clId="{2DDD2BC4-F740-40CA-9199-2D3080CE66C5}" dt="2021-11-15T13:28:01.766" v="3408" actId="26606"/>
          <ac:spMkLst>
            <pc:docMk/>
            <pc:sldMk cId="2376549901" sldId="274"/>
            <ac:spMk id="10" creationId="{54516B72-0116-42B2-82A2-B11218A36636}"/>
          </ac:spMkLst>
        </pc:spChg>
        <pc:spChg chg="add del">
          <ac:chgData name="ASBOLMO Tor Ivar" userId="536f3619-464c-4686-b0ed-e2f624f09d21" providerId="ADAL" clId="{2DDD2BC4-F740-40CA-9199-2D3080CE66C5}" dt="2021-11-15T13:28:01.766" v="3407" actId="26606"/>
          <ac:spMkLst>
            <pc:docMk/>
            <pc:sldMk cId="2376549901" sldId="274"/>
            <ac:spMk id="11" creationId="{5DB82E3F-D9C4-42E7-AABF-D760C2F5615B}"/>
          </ac:spMkLst>
        </pc:spChg>
        <pc:spChg chg="add">
          <ac:chgData name="ASBOLMO Tor Ivar" userId="536f3619-464c-4686-b0ed-e2f624f09d21" providerId="ADAL" clId="{2DDD2BC4-F740-40CA-9199-2D3080CE66C5}" dt="2021-11-15T13:28:01.766" v="3408" actId="26606"/>
          <ac:spMkLst>
            <pc:docMk/>
            <pc:sldMk cId="2376549901" sldId="274"/>
            <ac:spMk id="12" creationId="{7CDB507F-21B7-4C27-B0FC-D9C465C6DB44}"/>
          </ac:spMkLst>
        </pc:spChg>
        <pc:spChg chg="add del">
          <ac:chgData name="ASBOLMO Tor Ivar" userId="536f3619-464c-4686-b0ed-e2f624f09d21" providerId="ADAL" clId="{2DDD2BC4-F740-40CA-9199-2D3080CE66C5}" dt="2021-11-15T13:28:01.766" v="3407" actId="26606"/>
          <ac:spMkLst>
            <pc:docMk/>
            <pc:sldMk cId="2376549901" sldId="274"/>
            <ac:spMk id="13" creationId="{5F145784-B126-48E6-B33B-0BEA2EBF1884}"/>
          </ac:spMkLst>
        </pc:spChg>
        <pc:spChg chg="add">
          <ac:chgData name="ASBOLMO Tor Ivar" userId="536f3619-464c-4686-b0ed-e2f624f09d21" providerId="ADAL" clId="{2DDD2BC4-F740-40CA-9199-2D3080CE66C5}" dt="2021-11-15T13:28:01.766" v="3408" actId="26606"/>
          <ac:spMkLst>
            <pc:docMk/>
            <pc:sldMk cId="2376549901" sldId="274"/>
            <ac:spMk id="14" creationId="{7AB1AE17-B7A3-4363-95CD-25441E2FF1F3}"/>
          </ac:spMkLst>
        </pc:spChg>
        <pc:spChg chg="add del">
          <ac:chgData name="ASBOLMO Tor Ivar" userId="536f3619-464c-4686-b0ed-e2f624f09d21" providerId="ADAL" clId="{2DDD2BC4-F740-40CA-9199-2D3080CE66C5}" dt="2021-11-15T13:28:01.766" v="3407" actId="26606"/>
          <ac:spMkLst>
            <pc:docMk/>
            <pc:sldMk cId="2376549901" sldId="274"/>
            <ac:spMk id="15" creationId="{06AD7FED-ECA8-4F84-9067-C1B1E9610F13}"/>
          </ac:spMkLst>
        </pc:spChg>
        <pc:spChg chg="add del">
          <ac:chgData name="ASBOLMO Tor Ivar" userId="536f3619-464c-4686-b0ed-e2f624f09d21" providerId="ADAL" clId="{2DDD2BC4-F740-40CA-9199-2D3080CE66C5}" dt="2021-11-15T13:28:01.766" v="3407" actId="26606"/>
          <ac:spMkLst>
            <pc:docMk/>
            <pc:sldMk cId="2376549901" sldId="274"/>
            <ac:spMk id="17" creationId="{74DF12F2-5059-41AC-A8BD-D5E115CDC266}"/>
          </ac:spMkLst>
        </pc:spChg>
        <pc:spChg chg="add">
          <ac:chgData name="ASBOLMO Tor Ivar" userId="536f3619-464c-4686-b0ed-e2f624f09d21" providerId="ADAL" clId="{2DDD2BC4-F740-40CA-9199-2D3080CE66C5}" dt="2021-11-15T13:28:01.766" v="3408" actId="26606"/>
          <ac:spMkLst>
            <pc:docMk/>
            <pc:sldMk cId="2376549901" sldId="274"/>
            <ac:spMk id="19" creationId="{F7A02F64-EBA6-4B35-AF39-4A7FC5D29B23}"/>
          </ac:spMkLst>
        </pc:spChg>
        <pc:graphicFrameChg chg="add del">
          <ac:chgData name="ASBOLMO Tor Ivar" userId="536f3619-464c-4686-b0ed-e2f624f09d21" providerId="ADAL" clId="{2DDD2BC4-F740-40CA-9199-2D3080CE66C5}" dt="2021-11-15T13:28:01.766" v="3407" actId="26606"/>
          <ac:graphicFrameMkLst>
            <pc:docMk/>
            <pc:sldMk cId="2376549901" sldId="274"/>
            <ac:graphicFrameMk id="5" creationId="{E6877CB2-4063-41D2-A304-72E93F2018AE}"/>
          </ac:graphicFrameMkLst>
        </pc:graphicFrameChg>
      </pc:sldChg>
      <pc:sldChg chg="addSp delSp modSp new del mod setBg">
        <pc:chgData name="ASBOLMO Tor Ivar" userId="536f3619-464c-4686-b0ed-e2f624f09d21" providerId="ADAL" clId="{2DDD2BC4-F740-40CA-9199-2D3080CE66C5}" dt="2021-11-15T13:30:01.155" v="3493" actId="2696"/>
        <pc:sldMkLst>
          <pc:docMk/>
          <pc:sldMk cId="2695261775" sldId="275"/>
        </pc:sldMkLst>
        <pc:spChg chg="mod">
          <ac:chgData name="ASBOLMO Tor Ivar" userId="536f3619-464c-4686-b0ed-e2f624f09d21" providerId="ADAL" clId="{2DDD2BC4-F740-40CA-9199-2D3080CE66C5}" dt="2021-11-15T13:27:16.872" v="3405" actId="26606"/>
          <ac:spMkLst>
            <pc:docMk/>
            <pc:sldMk cId="2695261775" sldId="275"/>
            <ac:spMk id="2" creationId="{8EC87F5A-5368-4592-9B2C-9E6E407A2880}"/>
          </ac:spMkLst>
        </pc:spChg>
        <pc:spChg chg="add del mod">
          <ac:chgData name="ASBOLMO Tor Ivar" userId="536f3619-464c-4686-b0ed-e2f624f09d21" providerId="ADAL" clId="{2DDD2BC4-F740-40CA-9199-2D3080CE66C5}" dt="2021-11-15T13:27:16.872" v="3405" actId="26606"/>
          <ac:spMkLst>
            <pc:docMk/>
            <pc:sldMk cId="2695261775" sldId="275"/>
            <ac:spMk id="3" creationId="{CD88D6AF-7230-44DA-AB9A-64A5C38F4F3A}"/>
          </ac:spMkLst>
        </pc:spChg>
        <pc:spChg chg="add">
          <ac:chgData name="ASBOLMO Tor Ivar" userId="536f3619-464c-4686-b0ed-e2f624f09d21" providerId="ADAL" clId="{2DDD2BC4-F740-40CA-9199-2D3080CE66C5}" dt="2021-11-15T13:27:16.872" v="3405" actId="26606"/>
          <ac:spMkLst>
            <pc:docMk/>
            <pc:sldMk cId="2695261775" sldId="275"/>
            <ac:spMk id="9" creationId="{BB4C527F-AA88-4BD2-819A-06921EEB490A}"/>
          </ac:spMkLst>
        </pc:spChg>
        <pc:spChg chg="add">
          <ac:chgData name="ASBOLMO Tor Ivar" userId="536f3619-464c-4686-b0ed-e2f624f09d21" providerId="ADAL" clId="{2DDD2BC4-F740-40CA-9199-2D3080CE66C5}" dt="2021-11-15T13:27:16.872" v="3405" actId="26606"/>
          <ac:spMkLst>
            <pc:docMk/>
            <pc:sldMk cId="2695261775" sldId="275"/>
            <ac:spMk id="11" creationId="{BF1BEFAC-BF22-4CF8-9B60-C1CACA905DF7}"/>
          </ac:spMkLst>
        </pc:spChg>
        <pc:graphicFrameChg chg="add del">
          <ac:chgData name="ASBOLMO Tor Ivar" userId="536f3619-464c-4686-b0ed-e2f624f09d21" providerId="ADAL" clId="{2DDD2BC4-F740-40CA-9199-2D3080CE66C5}" dt="2021-11-15T13:27:16.840" v="3404" actId="26606"/>
          <ac:graphicFrameMkLst>
            <pc:docMk/>
            <pc:sldMk cId="2695261775" sldId="275"/>
            <ac:graphicFrameMk id="5" creationId="{45BE8506-2B32-4B5B-AEDD-7C08DAC36C9A}"/>
          </ac:graphicFrameMkLst>
        </pc:graphicFrameChg>
        <pc:graphicFrameChg chg="add">
          <ac:chgData name="ASBOLMO Tor Ivar" userId="536f3619-464c-4686-b0ed-e2f624f09d21" providerId="ADAL" clId="{2DDD2BC4-F740-40CA-9199-2D3080CE66C5}" dt="2021-11-15T13:27:16.872" v="3405" actId="26606"/>
          <ac:graphicFrameMkLst>
            <pc:docMk/>
            <pc:sldMk cId="2695261775" sldId="275"/>
            <ac:graphicFrameMk id="7" creationId="{6006CD94-E971-4DCA-AC16-0F44DC9588A0}"/>
          </ac:graphicFrameMkLst>
        </pc:graphicFrameChg>
      </pc:sldChg>
      <pc:sldChg chg="addSp delSp modSp new mod modNotesTx">
        <pc:chgData name="ASBOLMO Tor Ivar" userId="536f3619-464c-4686-b0ed-e2f624f09d21" providerId="ADAL" clId="{2DDD2BC4-F740-40CA-9199-2D3080CE66C5}" dt="2021-11-16T09:02:56.169" v="5369"/>
        <pc:sldMkLst>
          <pc:docMk/>
          <pc:sldMk cId="3772610719" sldId="276"/>
        </pc:sldMkLst>
        <pc:spChg chg="mod">
          <ac:chgData name="ASBOLMO Tor Ivar" userId="536f3619-464c-4686-b0ed-e2f624f09d21" providerId="ADAL" clId="{2DDD2BC4-F740-40CA-9199-2D3080CE66C5}" dt="2021-11-15T13:26:22.675" v="3397" actId="20577"/>
          <ac:spMkLst>
            <pc:docMk/>
            <pc:sldMk cId="3772610719" sldId="276"/>
            <ac:spMk id="2" creationId="{82D0EAE5-89C3-4A8E-80BC-0DAE129B15A7}"/>
          </ac:spMkLst>
        </pc:spChg>
        <pc:spChg chg="add del mod">
          <ac:chgData name="ASBOLMO Tor Ivar" userId="536f3619-464c-4686-b0ed-e2f624f09d21" providerId="ADAL" clId="{2DDD2BC4-F740-40CA-9199-2D3080CE66C5}" dt="2021-11-15T13:26:43.239" v="3402" actId="6549"/>
          <ac:spMkLst>
            <pc:docMk/>
            <pc:sldMk cId="3772610719" sldId="276"/>
            <ac:spMk id="3" creationId="{B8B9E358-7AD8-466B-AE25-BAC666D99D96}"/>
          </ac:spMkLst>
        </pc:spChg>
        <pc:graphicFrameChg chg="add del">
          <ac:chgData name="ASBOLMO Tor Ivar" userId="536f3619-464c-4686-b0ed-e2f624f09d21" providerId="ADAL" clId="{2DDD2BC4-F740-40CA-9199-2D3080CE66C5}" dt="2021-11-15T13:24:54.493" v="3308" actId="26606"/>
          <ac:graphicFrameMkLst>
            <pc:docMk/>
            <pc:sldMk cId="3772610719" sldId="276"/>
            <ac:graphicFrameMk id="7" creationId="{4627AAEC-4512-4588-A508-2AD5027E3D04}"/>
          </ac:graphicFrameMkLst>
        </pc:graphicFrameChg>
        <pc:graphicFrameChg chg="add del">
          <ac:chgData name="ASBOLMO Tor Ivar" userId="536f3619-464c-4686-b0ed-e2f624f09d21" providerId="ADAL" clId="{2DDD2BC4-F740-40CA-9199-2D3080CE66C5}" dt="2021-11-15T13:24:55.761" v="3310" actId="26606"/>
          <ac:graphicFrameMkLst>
            <pc:docMk/>
            <pc:sldMk cId="3772610719" sldId="276"/>
            <ac:graphicFrameMk id="9" creationId="{BB2831C5-2D79-4537-93C7-EC8ACF1EF2D2}"/>
          </ac:graphicFrameMkLst>
        </pc:graphicFrameChg>
        <pc:graphicFrameChg chg="add del">
          <ac:chgData name="ASBOLMO Tor Ivar" userId="536f3619-464c-4686-b0ed-e2f624f09d21" providerId="ADAL" clId="{2DDD2BC4-F740-40CA-9199-2D3080CE66C5}" dt="2021-11-15T13:24:57.220" v="3312" actId="26606"/>
          <ac:graphicFrameMkLst>
            <pc:docMk/>
            <pc:sldMk cId="3772610719" sldId="276"/>
            <ac:graphicFrameMk id="11" creationId="{3FE8557E-9FDC-4414-9BA6-6DE4405980AC}"/>
          </ac:graphicFrameMkLst>
        </pc:graphicFrameChg>
        <pc:graphicFrameChg chg="add del">
          <ac:chgData name="ASBOLMO Tor Ivar" userId="536f3619-464c-4686-b0ed-e2f624f09d21" providerId="ADAL" clId="{2DDD2BC4-F740-40CA-9199-2D3080CE66C5}" dt="2021-11-15T13:25:15.224" v="3314" actId="26606"/>
          <ac:graphicFrameMkLst>
            <pc:docMk/>
            <pc:sldMk cId="3772610719" sldId="276"/>
            <ac:graphicFrameMk id="13" creationId="{BB2831C5-2D79-4537-93C7-EC8ACF1EF2D2}"/>
          </ac:graphicFrameMkLst>
        </pc:graphicFrameChg>
        <pc:picChg chg="add mod">
          <ac:chgData name="ASBOLMO Tor Ivar" userId="536f3619-464c-4686-b0ed-e2f624f09d21" providerId="ADAL" clId="{2DDD2BC4-F740-40CA-9199-2D3080CE66C5}" dt="2021-11-16T08:33:02.493" v="5346" actId="14100"/>
          <ac:picMkLst>
            <pc:docMk/>
            <pc:sldMk cId="3772610719" sldId="276"/>
            <ac:picMk id="6" creationId="{5033499E-6F06-458A-A5D4-1C748E0D930D}"/>
          </ac:picMkLst>
        </pc:picChg>
        <pc:cxnChg chg="add mod">
          <ac:chgData name="ASBOLMO Tor Ivar" userId="536f3619-464c-4686-b0ed-e2f624f09d21" providerId="ADAL" clId="{2DDD2BC4-F740-40CA-9199-2D3080CE66C5}" dt="2021-11-15T13:25:35.524" v="3337" actId="1037"/>
          <ac:cxnSpMkLst>
            <pc:docMk/>
            <pc:sldMk cId="3772610719" sldId="276"/>
            <ac:cxnSpMk id="5" creationId="{FFFF1401-73EF-4607-A5FB-0F8F89C30B4D}"/>
          </ac:cxnSpMkLst>
        </pc:cxnChg>
        <pc:cxnChg chg="add mod">
          <ac:chgData name="ASBOLMO Tor Ivar" userId="536f3619-464c-4686-b0ed-e2f624f09d21" providerId="ADAL" clId="{2DDD2BC4-F740-40CA-9199-2D3080CE66C5}" dt="2021-11-15T13:25:58.687" v="3379" actId="1076"/>
          <ac:cxnSpMkLst>
            <pc:docMk/>
            <pc:sldMk cId="3772610719" sldId="276"/>
            <ac:cxnSpMk id="12" creationId="{64876918-13D3-4B45-A1AE-C6BCBE302B1A}"/>
          </ac:cxnSpMkLst>
        </pc:cxnChg>
      </pc:sldChg>
      <pc:sldChg chg="addSp delSp modSp add mod">
        <pc:chgData name="ASBOLMO Tor Ivar" userId="536f3619-464c-4686-b0ed-e2f624f09d21" providerId="ADAL" clId="{2DDD2BC4-F740-40CA-9199-2D3080CE66C5}" dt="2021-11-15T13:29:54.124" v="3492" actId="26606"/>
        <pc:sldMkLst>
          <pc:docMk/>
          <pc:sldMk cId="1258676008" sldId="277"/>
        </pc:sldMkLst>
        <pc:spChg chg="mod">
          <ac:chgData name="ASBOLMO Tor Ivar" userId="536f3619-464c-4686-b0ed-e2f624f09d21" providerId="ADAL" clId="{2DDD2BC4-F740-40CA-9199-2D3080CE66C5}" dt="2021-11-15T13:29:54.124" v="3492" actId="26606"/>
          <ac:spMkLst>
            <pc:docMk/>
            <pc:sldMk cId="1258676008" sldId="277"/>
            <ac:spMk id="2" creationId="{70E69B3B-6856-4BF4-A638-7246203A3B4B}"/>
          </ac:spMkLst>
        </pc:spChg>
        <pc:spChg chg="add del">
          <ac:chgData name="ASBOLMO Tor Ivar" userId="536f3619-464c-4686-b0ed-e2f624f09d21" providerId="ADAL" clId="{2DDD2BC4-F740-40CA-9199-2D3080CE66C5}" dt="2021-11-15T13:29:54.124" v="3492" actId="26606"/>
          <ac:spMkLst>
            <pc:docMk/>
            <pc:sldMk cId="1258676008" sldId="277"/>
            <ac:spMk id="8" creationId="{1A59258C-AAC2-41CD-973C-7439B122A3FF}"/>
          </ac:spMkLst>
        </pc:spChg>
        <pc:spChg chg="add del">
          <ac:chgData name="ASBOLMO Tor Ivar" userId="536f3619-464c-4686-b0ed-e2f624f09d21" providerId="ADAL" clId="{2DDD2BC4-F740-40CA-9199-2D3080CE66C5}" dt="2021-11-15T13:29:54.124" v="3492" actId="26606"/>
          <ac:spMkLst>
            <pc:docMk/>
            <pc:sldMk cId="1258676008" sldId="277"/>
            <ac:spMk id="10" creationId="{54516B72-0116-42B2-82A2-B11218A36636}"/>
          </ac:spMkLst>
        </pc:spChg>
        <pc:spChg chg="add del">
          <ac:chgData name="ASBOLMO Tor Ivar" userId="536f3619-464c-4686-b0ed-e2f624f09d21" providerId="ADAL" clId="{2DDD2BC4-F740-40CA-9199-2D3080CE66C5}" dt="2021-11-15T13:29:54.124" v="3492" actId="26606"/>
          <ac:spMkLst>
            <pc:docMk/>
            <pc:sldMk cId="1258676008" sldId="277"/>
            <ac:spMk id="12" creationId="{7CDB507F-21B7-4C27-B0FC-D9C465C6DB44}"/>
          </ac:spMkLst>
        </pc:spChg>
        <pc:spChg chg="add del">
          <ac:chgData name="ASBOLMO Tor Ivar" userId="536f3619-464c-4686-b0ed-e2f624f09d21" providerId="ADAL" clId="{2DDD2BC4-F740-40CA-9199-2D3080CE66C5}" dt="2021-11-15T13:29:54.124" v="3492" actId="26606"/>
          <ac:spMkLst>
            <pc:docMk/>
            <pc:sldMk cId="1258676008" sldId="277"/>
            <ac:spMk id="14" creationId="{7AB1AE17-B7A3-4363-95CD-25441E2FF1F3}"/>
          </ac:spMkLst>
        </pc:spChg>
        <pc:spChg chg="mod">
          <ac:chgData name="ASBOLMO Tor Ivar" userId="536f3619-464c-4686-b0ed-e2f624f09d21" providerId="ADAL" clId="{2DDD2BC4-F740-40CA-9199-2D3080CE66C5}" dt="2021-11-15T13:29:54.124" v="3492" actId="26606"/>
          <ac:spMkLst>
            <pc:docMk/>
            <pc:sldMk cId="1258676008" sldId="277"/>
            <ac:spMk id="19" creationId="{F7A02F64-EBA6-4B35-AF39-4A7FC5D29B23}"/>
          </ac:spMkLst>
        </pc:spChg>
        <pc:spChg chg="add del">
          <ac:chgData name="ASBOLMO Tor Ivar" userId="536f3619-464c-4686-b0ed-e2f624f09d21" providerId="ADAL" clId="{2DDD2BC4-F740-40CA-9199-2D3080CE66C5}" dt="2021-11-15T13:29:54.124" v="3492" actId="26606"/>
          <ac:spMkLst>
            <pc:docMk/>
            <pc:sldMk cId="1258676008" sldId="277"/>
            <ac:spMk id="24" creationId="{B373F125-DEF3-41D6-9918-AB21A2ACC37A}"/>
          </ac:spMkLst>
        </pc:spChg>
        <pc:spChg chg="add del">
          <ac:chgData name="ASBOLMO Tor Ivar" userId="536f3619-464c-4686-b0ed-e2f624f09d21" providerId="ADAL" clId="{2DDD2BC4-F740-40CA-9199-2D3080CE66C5}" dt="2021-11-15T13:29:54.124" v="3492" actId="26606"/>
          <ac:spMkLst>
            <pc:docMk/>
            <pc:sldMk cId="1258676008" sldId="277"/>
            <ac:spMk id="26" creationId="{71E9F226-EB6E-48C9-ADDA-636DE4BF4EBE}"/>
          </ac:spMkLst>
        </pc:spChg>
      </pc:sldChg>
      <pc:sldChg chg="addSp delSp add del setBg delDesignElem">
        <pc:chgData name="ASBOLMO Tor Ivar" userId="536f3619-464c-4686-b0ed-e2f624f09d21" providerId="ADAL" clId="{2DDD2BC4-F740-40CA-9199-2D3080CE66C5}" dt="2021-11-15T13:28:30.619" v="3411"/>
        <pc:sldMkLst>
          <pc:docMk/>
          <pc:sldMk cId="4263633304" sldId="277"/>
        </pc:sldMkLst>
        <pc:spChg chg="add del">
          <ac:chgData name="ASBOLMO Tor Ivar" userId="536f3619-464c-4686-b0ed-e2f624f09d21" providerId="ADAL" clId="{2DDD2BC4-F740-40CA-9199-2D3080CE66C5}" dt="2021-11-15T13:28:30.619" v="3411"/>
          <ac:spMkLst>
            <pc:docMk/>
            <pc:sldMk cId="4263633304" sldId="277"/>
            <ac:spMk id="8" creationId="{1A59258C-AAC2-41CD-973C-7439B122A3FF}"/>
          </ac:spMkLst>
        </pc:spChg>
        <pc:spChg chg="add del">
          <ac:chgData name="ASBOLMO Tor Ivar" userId="536f3619-464c-4686-b0ed-e2f624f09d21" providerId="ADAL" clId="{2DDD2BC4-F740-40CA-9199-2D3080CE66C5}" dt="2021-11-15T13:28:30.619" v="3411"/>
          <ac:spMkLst>
            <pc:docMk/>
            <pc:sldMk cId="4263633304" sldId="277"/>
            <ac:spMk id="10" creationId="{54516B72-0116-42B2-82A2-B11218A36636}"/>
          </ac:spMkLst>
        </pc:spChg>
        <pc:spChg chg="add del">
          <ac:chgData name="ASBOLMO Tor Ivar" userId="536f3619-464c-4686-b0ed-e2f624f09d21" providerId="ADAL" clId="{2DDD2BC4-F740-40CA-9199-2D3080CE66C5}" dt="2021-11-15T13:28:30.619" v="3411"/>
          <ac:spMkLst>
            <pc:docMk/>
            <pc:sldMk cId="4263633304" sldId="277"/>
            <ac:spMk id="12" creationId="{7CDB507F-21B7-4C27-B0FC-D9C465C6DB44}"/>
          </ac:spMkLst>
        </pc:spChg>
        <pc:spChg chg="add del">
          <ac:chgData name="ASBOLMO Tor Ivar" userId="536f3619-464c-4686-b0ed-e2f624f09d21" providerId="ADAL" clId="{2DDD2BC4-F740-40CA-9199-2D3080CE66C5}" dt="2021-11-15T13:28:30.619" v="3411"/>
          <ac:spMkLst>
            <pc:docMk/>
            <pc:sldMk cId="4263633304" sldId="277"/>
            <ac:spMk id="14" creationId="{7AB1AE17-B7A3-4363-95CD-25441E2FF1F3}"/>
          </ac:spMkLst>
        </pc:spChg>
      </pc:sldChg>
      <pc:sldChg chg="addSp delSp add del setBg delDesignElem">
        <pc:chgData name="ASBOLMO Tor Ivar" userId="536f3619-464c-4686-b0ed-e2f624f09d21" providerId="ADAL" clId="{2DDD2BC4-F740-40CA-9199-2D3080CE66C5}" dt="2021-11-15T13:28:46.567" v="3415"/>
        <pc:sldMkLst>
          <pc:docMk/>
          <pc:sldMk cId="89726137" sldId="278"/>
        </pc:sldMkLst>
        <pc:spChg chg="add del">
          <ac:chgData name="ASBOLMO Tor Ivar" userId="536f3619-464c-4686-b0ed-e2f624f09d21" providerId="ADAL" clId="{2DDD2BC4-F740-40CA-9199-2D3080CE66C5}" dt="2021-11-15T13:28:46.567" v="3415"/>
          <ac:spMkLst>
            <pc:docMk/>
            <pc:sldMk cId="89726137" sldId="278"/>
            <ac:spMk id="9" creationId="{BB4C527F-AA88-4BD2-819A-06921EEB490A}"/>
          </ac:spMkLst>
        </pc:spChg>
        <pc:spChg chg="add del">
          <ac:chgData name="ASBOLMO Tor Ivar" userId="536f3619-464c-4686-b0ed-e2f624f09d21" providerId="ADAL" clId="{2DDD2BC4-F740-40CA-9199-2D3080CE66C5}" dt="2021-11-15T13:28:46.567" v="3415"/>
          <ac:spMkLst>
            <pc:docMk/>
            <pc:sldMk cId="89726137" sldId="278"/>
            <ac:spMk id="11" creationId="{BF1BEFAC-BF22-4CF8-9B60-C1CACA905DF7}"/>
          </ac:spMkLst>
        </pc:spChg>
      </pc:sldChg>
      <pc:sldChg chg="modSp new mod">
        <pc:chgData name="ASBOLMO Tor Ivar" userId="536f3619-464c-4686-b0ed-e2f624f09d21" providerId="ADAL" clId="{2DDD2BC4-F740-40CA-9199-2D3080CE66C5}" dt="2021-11-15T13:30:52.114" v="3621" actId="20577"/>
        <pc:sldMkLst>
          <pc:docMk/>
          <pc:sldMk cId="3373138880" sldId="278"/>
        </pc:sldMkLst>
        <pc:spChg chg="mod">
          <ac:chgData name="ASBOLMO Tor Ivar" userId="536f3619-464c-4686-b0ed-e2f624f09d21" providerId="ADAL" clId="{2DDD2BC4-F740-40CA-9199-2D3080CE66C5}" dt="2021-11-15T13:30:29.845" v="3516" actId="20577"/>
          <ac:spMkLst>
            <pc:docMk/>
            <pc:sldMk cId="3373138880" sldId="278"/>
            <ac:spMk id="2" creationId="{C9FB197E-8A16-4EE7-B4AF-CD5AA9281D36}"/>
          </ac:spMkLst>
        </pc:spChg>
        <pc:spChg chg="mod">
          <ac:chgData name="ASBOLMO Tor Ivar" userId="536f3619-464c-4686-b0ed-e2f624f09d21" providerId="ADAL" clId="{2DDD2BC4-F740-40CA-9199-2D3080CE66C5}" dt="2021-11-15T13:30:52.114" v="3621" actId="20577"/>
          <ac:spMkLst>
            <pc:docMk/>
            <pc:sldMk cId="3373138880" sldId="278"/>
            <ac:spMk id="3" creationId="{063D211B-013C-4F66-A1B9-106A7947798E}"/>
          </ac:spMkLst>
        </pc:spChg>
      </pc:sldChg>
      <pc:sldChg chg="modSp new mod">
        <pc:chgData name="ASBOLMO Tor Ivar" userId="536f3619-464c-4686-b0ed-e2f624f09d21" providerId="ADAL" clId="{2DDD2BC4-F740-40CA-9199-2D3080CE66C5}" dt="2021-11-15T13:49:16.281" v="4824" actId="20577"/>
        <pc:sldMkLst>
          <pc:docMk/>
          <pc:sldMk cId="3052507137" sldId="279"/>
        </pc:sldMkLst>
        <pc:spChg chg="mod">
          <ac:chgData name="ASBOLMO Tor Ivar" userId="536f3619-464c-4686-b0ed-e2f624f09d21" providerId="ADAL" clId="{2DDD2BC4-F740-40CA-9199-2D3080CE66C5}" dt="2021-11-15T13:31:11.918" v="3654" actId="20577"/>
          <ac:spMkLst>
            <pc:docMk/>
            <pc:sldMk cId="3052507137" sldId="279"/>
            <ac:spMk id="2" creationId="{243E0532-14A3-4DC7-8522-F4FB9C08E174}"/>
          </ac:spMkLst>
        </pc:spChg>
        <pc:spChg chg="mod">
          <ac:chgData name="ASBOLMO Tor Ivar" userId="536f3619-464c-4686-b0ed-e2f624f09d21" providerId="ADAL" clId="{2DDD2BC4-F740-40CA-9199-2D3080CE66C5}" dt="2021-11-15T13:49:16.281" v="4824" actId="20577"/>
          <ac:spMkLst>
            <pc:docMk/>
            <pc:sldMk cId="3052507137" sldId="279"/>
            <ac:spMk id="3" creationId="{31F8688A-0D2B-4284-B342-F0BAC8F9B546}"/>
          </ac:spMkLst>
        </pc:spChg>
      </pc:sldChg>
      <pc:sldChg chg="modSp new mod modNotesTx">
        <pc:chgData name="ASBOLMO Tor Ivar" userId="536f3619-464c-4686-b0ed-e2f624f09d21" providerId="ADAL" clId="{2DDD2BC4-F740-40CA-9199-2D3080CE66C5}" dt="2021-11-16T08:40:39.579" v="5366" actId="6549"/>
        <pc:sldMkLst>
          <pc:docMk/>
          <pc:sldMk cId="1517366420" sldId="280"/>
        </pc:sldMkLst>
        <pc:spChg chg="mod">
          <ac:chgData name="ASBOLMO Tor Ivar" userId="536f3619-464c-4686-b0ed-e2f624f09d21" providerId="ADAL" clId="{2DDD2BC4-F740-40CA-9199-2D3080CE66C5}" dt="2021-11-15T13:31:59.696" v="3803" actId="20577"/>
          <ac:spMkLst>
            <pc:docMk/>
            <pc:sldMk cId="1517366420" sldId="280"/>
            <ac:spMk id="2" creationId="{29E2030C-F5C1-4546-87DA-3061887EC2BF}"/>
          </ac:spMkLst>
        </pc:spChg>
        <pc:spChg chg="mod">
          <ac:chgData name="ASBOLMO Tor Ivar" userId="536f3619-464c-4686-b0ed-e2f624f09d21" providerId="ADAL" clId="{2DDD2BC4-F740-40CA-9199-2D3080CE66C5}" dt="2021-11-16T08:34:16.418" v="5365" actId="20577"/>
          <ac:spMkLst>
            <pc:docMk/>
            <pc:sldMk cId="1517366420" sldId="280"/>
            <ac:spMk id="3" creationId="{9779B601-8AE3-4DFF-9B86-AE62F8A4E942}"/>
          </ac:spMkLst>
        </pc:spChg>
      </pc:sldChg>
      <pc:sldChg chg="modSp new mod">
        <pc:chgData name="ASBOLMO Tor Ivar" userId="536f3619-464c-4686-b0ed-e2f624f09d21" providerId="ADAL" clId="{2DDD2BC4-F740-40CA-9199-2D3080CE66C5}" dt="2021-11-15T13:32:50.533" v="3965" actId="20577"/>
        <pc:sldMkLst>
          <pc:docMk/>
          <pc:sldMk cId="3390637991" sldId="281"/>
        </pc:sldMkLst>
        <pc:spChg chg="mod">
          <ac:chgData name="ASBOLMO Tor Ivar" userId="536f3619-464c-4686-b0ed-e2f624f09d21" providerId="ADAL" clId="{2DDD2BC4-F740-40CA-9199-2D3080CE66C5}" dt="2021-11-15T13:32:40.326" v="3920" actId="20577"/>
          <ac:spMkLst>
            <pc:docMk/>
            <pc:sldMk cId="3390637991" sldId="281"/>
            <ac:spMk id="2" creationId="{8BB3C5BE-A453-462D-AF55-9EC1C0675CA3}"/>
          </ac:spMkLst>
        </pc:spChg>
        <pc:spChg chg="mod">
          <ac:chgData name="ASBOLMO Tor Ivar" userId="536f3619-464c-4686-b0ed-e2f624f09d21" providerId="ADAL" clId="{2DDD2BC4-F740-40CA-9199-2D3080CE66C5}" dt="2021-11-15T13:32:50.533" v="3965" actId="20577"/>
          <ac:spMkLst>
            <pc:docMk/>
            <pc:sldMk cId="3390637991" sldId="281"/>
            <ac:spMk id="3" creationId="{7BC9E868-1B4F-401A-B283-F756935DE680}"/>
          </ac:spMkLst>
        </pc:spChg>
      </pc:sldChg>
      <pc:sldChg chg="modSp new mod modNotesTx">
        <pc:chgData name="ASBOLMO Tor Ivar" userId="536f3619-464c-4686-b0ed-e2f624f09d21" providerId="ADAL" clId="{2DDD2BC4-F740-40CA-9199-2D3080CE66C5}" dt="2021-11-16T11:22:51.912" v="5381" actId="20577"/>
        <pc:sldMkLst>
          <pc:docMk/>
          <pc:sldMk cId="2903134795" sldId="282"/>
        </pc:sldMkLst>
        <pc:spChg chg="mod">
          <ac:chgData name="ASBOLMO Tor Ivar" userId="536f3619-464c-4686-b0ed-e2f624f09d21" providerId="ADAL" clId="{2DDD2BC4-F740-40CA-9199-2D3080CE66C5}" dt="2021-11-16T11:22:51.912" v="5381" actId="20577"/>
          <ac:spMkLst>
            <pc:docMk/>
            <pc:sldMk cId="2903134795" sldId="282"/>
            <ac:spMk id="2" creationId="{D26BA97F-7705-4DAE-BBD7-4073CA1A1205}"/>
          </ac:spMkLst>
        </pc:spChg>
        <pc:spChg chg="mod">
          <ac:chgData name="ASBOLMO Tor Ivar" userId="536f3619-464c-4686-b0ed-e2f624f09d21" providerId="ADAL" clId="{2DDD2BC4-F740-40CA-9199-2D3080CE66C5}" dt="2021-11-15T13:48:58.175" v="4811" actId="20577"/>
          <ac:spMkLst>
            <pc:docMk/>
            <pc:sldMk cId="2903134795" sldId="282"/>
            <ac:spMk id="3" creationId="{55DF3A40-6CCC-49B1-BED6-3819324A785B}"/>
          </ac:spMkLst>
        </pc:spChg>
      </pc:sldChg>
      <pc:sldChg chg="modSp add mod">
        <pc:chgData name="ASBOLMO Tor Ivar" userId="536f3619-464c-4686-b0ed-e2f624f09d21" providerId="ADAL" clId="{2DDD2BC4-F740-40CA-9199-2D3080CE66C5}" dt="2021-11-15T13:35:22.951" v="4253" actId="20577"/>
        <pc:sldMkLst>
          <pc:docMk/>
          <pc:sldMk cId="2800003590" sldId="283"/>
        </pc:sldMkLst>
        <pc:spChg chg="mod">
          <ac:chgData name="ASBOLMO Tor Ivar" userId="536f3619-464c-4686-b0ed-e2f624f09d21" providerId="ADAL" clId="{2DDD2BC4-F740-40CA-9199-2D3080CE66C5}" dt="2021-11-15T13:35:05.556" v="4187" actId="20577"/>
          <ac:spMkLst>
            <pc:docMk/>
            <pc:sldMk cId="2800003590" sldId="283"/>
            <ac:spMk id="2" creationId="{29E2030C-F5C1-4546-87DA-3061887EC2BF}"/>
          </ac:spMkLst>
        </pc:spChg>
        <pc:spChg chg="mod">
          <ac:chgData name="ASBOLMO Tor Ivar" userId="536f3619-464c-4686-b0ed-e2f624f09d21" providerId="ADAL" clId="{2DDD2BC4-F740-40CA-9199-2D3080CE66C5}" dt="2021-11-15T13:35:22.951" v="4253" actId="20577"/>
          <ac:spMkLst>
            <pc:docMk/>
            <pc:sldMk cId="2800003590" sldId="283"/>
            <ac:spMk id="3" creationId="{9779B601-8AE3-4DFF-9B86-AE62F8A4E942}"/>
          </ac:spMkLst>
        </pc:spChg>
      </pc:sldChg>
      <pc:sldChg chg="modSp new mod">
        <pc:chgData name="ASBOLMO Tor Ivar" userId="536f3619-464c-4686-b0ed-e2f624f09d21" providerId="ADAL" clId="{2DDD2BC4-F740-40CA-9199-2D3080CE66C5}" dt="2021-11-15T13:38:20.216" v="4516" actId="20577"/>
        <pc:sldMkLst>
          <pc:docMk/>
          <pc:sldMk cId="2540837478" sldId="284"/>
        </pc:sldMkLst>
        <pc:spChg chg="mod">
          <ac:chgData name="ASBOLMO Tor Ivar" userId="536f3619-464c-4686-b0ed-e2f624f09d21" providerId="ADAL" clId="{2DDD2BC4-F740-40CA-9199-2D3080CE66C5}" dt="2021-11-15T13:36:51.785" v="4319" actId="20577"/>
          <ac:spMkLst>
            <pc:docMk/>
            <pc:sldMk cId="2540837478" sldId="284"/>
            <ac:spMk id="2" creationId="{9626F4A7-7A89-448C-9A69-BB160890C8C8}"/>
          </ac:spMkLst>
        </pc:spChg>
        <pc:spChg chg="mod">
          <ac:chgData name="ASBOLMO Tor Ivar" userId="536f3619-464c-4686-b0ed-e2f624f09d21" providerId="ADAL" clId="{2DDD2BC4-F740-40CA-9199-2D3080CE66C5}" dt="2021-11-15T13:38:20.216" v="4516" actId="20577"/>
          <ac:spMkLst>
            <pc:docMk/>
            <pc:sldMk cId="2540837478" sldId="284"/>
            <ac:spMk id="3" creationId="{1898E7E2-E6A6-4C11-B218-40C0AC5A90D5}"/>
          </ac:spMkLst>
        </pc:spChg>
      </pc:sldChg>
      <pc:sldChg chg="modSp new mod">
        <pc:chgData name="ASBOLMO Tor Ivar" userId="536f3619-464c-4686-b0ed-e2f624f09d21" providerId="ADAL" clId="{2DDD2BC4-F740-40CA-9199-2D3080CE66C5}" dt="2021-11-15T13:41:23.280" v="4619" actId="20577"/>
        <pc:sldMkLst>
          <pc:docMk/>
          <pc:sldMk cId="1297223885" sldId="285"/>
        </pc:sldMkLst>
        <pc:spChg chg="mod">
          <ac:chgData name="ASBOLMO Tor Ivar" userId="536f3619-464c-4686-b0ed-e2f624f09d21" providerId="ADAL" clId="{2DDD2BC4-F740-40CA-9199-2D3080CE66C5}" dt="2021-11-15T13:41:09.375" v="4556" actId="20577"/>
          <ac:spMkLst>
            <pc:docMk/>
            <pc:sldMk cId="1297223885" sldId="285"/>
            <ac:spMk id="2" creationId="{AE72A834-9A77-42B8-9FDD-E44E93608439}"/>
          </ac:spMkLst>
        </pc:spChg>
        <pc:spChg chg="mod">
          <ac:chgData name="ASBOLMO Tor Ivar" userId="536f3619-464c-4686-b0ed-e2f624f09d21" providerId="ADAL" clId="{2DDD2BC4-F740-40CA-9199-2D3080CE66C5}" dt="2021-11-15T13:41:23.280" v="4619" actId="20577"/>
          <ac:spMkLst>
            <pc:docMk/>
            <pc:sldMk cId="1297223885" sldId="285"/>
            <ac:spMk id="3" creationId="{D73E3F24-ACB4-4D8E-9784-8CD7F8D8EF05}"/>
          </ac:spMkLst>
        </pc:spChg>
      </pc:sldChg>
      <pc:sldChg chg="modSp add mod">
        <pc:chgData name="ASBOLMO Tor Ivar" userId="536f3619-464c-4686-b0ed-e2f624f09d21" providerId="ADAL" clId="{2DDD2BC4-F740-40CA-9199-2D3080CE66C5}" dt="2021-11-15T13:42:00.087" v="4633" actId="27636"/>
        <pc:sldMkLst>
          <pc:docMk/>
          <pc:sldMk cId="3435011900" sldId="286"/>
        </pc:sldMkLst>
        <pc:spChg chg="mod">
          <ac:chgData name="ASBOLMO Tor Ivar" userId="536f3619-464c-4686-b0ed-e2f624f09d21" providerId="ADAL" clId="{2DDD2BC4-F740-40CA-9199-2D3080CE66C5}" dt="2021-11-15T13:42:00.087" v="4633" actId="27636"/>
          <ac:spMkLst>
            <pc:docMk/>
            <pc:sldMk cId="3435011900" sldId="286"/>
            <ac:spMk id="3" creationId="{32DEC215-8CAB-4BAF-84B5-26308938E5CF}"/>
          </ac:spMkLst>
        </pc:spChg>
      </pc:sldChg>
      <pc:sldChg chg="modSp new mod ord">
        <pc:chgData name="ASBOLMO Tor Ivar" userId="536f3619-464c-4686-b0ed-e2f624f09d21" providerId="ADAL" clId="{2DDD2BC4-F740-40CA-9199-2D3080CE66C5}" dt="2021-11-15T13:48:15.367" v="4769" actId="20577"/>
        <pc:sldMkLst>
          <pc:docMk/>
          <pc:sldMk cId="1648186891" sldId="287"/>
        </pc:sldMkLst>
        <pc:spChg chg="mod">
          <ac:chgData name="ASBOLMO Tor Ivar" userId="536f3619-464c-4686-b0ed-e2f624f09d21" providerId="ADAL" clId="{2DDD2BC4-F740-40CA-9199-2D3080CE66C5}" dt="2021-11-15T13:43:49.517" v="4688" actId="20577"/>
          <ac:spMkLst>
            <pc:docMk/>
            <pc:sldMk cId="1648186891" sldId="287"/>
            <ac:spMk id="2" creationId="{9EF5A4C0-F48C-440A-82DD-FD693FB1A065}"/>
          </ac:spMkLst>
        </pc:spChg>
        <pc:spChg chg="mod">
          <ac:chgData name="ASBOLMO Tor Ivar" userId="536f3619-464c-4686-b0ed-e2f624f09d21" providerId="ADAL" clId="{2DDD2BC4-F740-40CA-9199-2D3080CE66C5}" dt="2021-11-15T13:48:15.367" v="4769" actId="20577"/>
          <ac:spMkLst>
            <pc:docMk/>
            <pc:sldMk cId="1648186891" sldId="287"/>
            <ac:spMk id="3" creationId="{61B94093-17FE-4BB9-990B-4DC08AC86F21}"/>
          </ac:spMkLst>
        </pc:spChg>
      </pc:sldChg>
      <pc:sldChg chg="addSp delSp modSp new del mod">
        <pc:chgData name="ASBOLMO Tor Ivar" userId="536f3619-464c-4686-b0ed-e2f624f09d21" providerId="ADAL" clId="{2DDD2BC4-F740-40CA-9199-2D3080CE66C5}" dt="2021-11-15T14:31:28.884" v="5280" actId="47"/>
        <pc:sldMkLst>
          <pc:docMk/>
          <pc:sldMk cId="1204094357" sldId="288"/>
        </pc:sldMkLst>
        <pc:spChg chg="add del">
          <ac:chgData name="ASBOLMO Tor Ivar" userId="536f3619-464c-4686-b0ed-e2f624f09d21" providerId="ADAL" clId="{2DDD2BC4-F740-40CA-9199-2D3080CE66C5}" dt="2021-11-15T14:19:26.474" v="5124" actId="478"/>
          <ac:spMkLst>
            <pc:docMk/>
            <pc:sldMk cId="1204094357" sldId="288"/>
            <ac:spMk id="2" creationId="{FDEF2D9E-2C37-4416-A0D7-276D9376A66D}"/>
          </ac:spMkLst>
        </pc:spChg>
        <pc:spChg chg="del">
          <ac:chgData name="ASBOLMO Tor Ivar" userId="536f3619-464c-4686-b0ed-e2f624f09d21" providerId="ADAL" clId="{2DDD2BC4-F740-40CA-9199-2D3080CE66C5}" dt="2021-11-15T14:19:22.663" v="5122" actId="478"/>
          <ac:spMkLst>
            <pc:docMk/>
            <pc:sldMk cId="1204094357" sldId="288"/>
            <ac:spMk id="3" creationId="{98E15993-2A1B-4364-9795-47A7DCAE95CC}"/>
          </ac:spMkLst>
        </pc:spChg>
        <pc:graphicFrameChg chg="add del mod modGraphic">
          <ac:chgData name="ASBOLMO Tor Ivar" userId="536f3619-464c-4686-b0ed-e2f624f09d21" providerId="ADAL" clId="{2DDD2BC4-F740-40CA-9199-2D3080CE66C5}" dt="2021-11-15T14:21:28.082" v="5140" actId="478"/>
          <ac:graphicFrameMkLst>
            <pc:docMk/>
            <pc:sldMk cId="1204094357" sldId="288"/>
            <ac:graphicFrameMk id="4" creationId="{612CFB3D-166B-40BD-833A-760EDE2E3C2D}"/>
          </ac:graphicFrameMkLst>
        </pc:graphicFrameChg>
        <pc:graphicFrameChg chg="add del mod modGraphic">
          <ac:chgData name="ASBOLMO Tor Ivar" userId="536f3619-464c-4686-b0ed-e2f624f09d21" providerId="ADAL" clId="{2DDD2BC4-F740-40CA-9199-2D3080CE66C5}" dt="2021-11-15T14:28:17.515" v="5249" actId="478"/>
          <ac:graphicFrameMkLst>
            <pc:docMk/>
            <pc:sldMk cId="1204094357" sldId="288"/>
            <ac:graphicFrameMk id="5" creationId="{A8BD9419-270D-4FF0-A45C-4E9A237BEF3A}"/>
          </ac:graphicFrameMkLst>
        </pc:graphicFrameChg>
        <pc:picChg chg="add mod">
          <ac:chgData name="ASBOLMO Tor Ivar" userId="536f3619-464c-4686-b0ed-e2f624f09d21" providerId="ADAL" clId="{2DDD2BC4-F740-40CA-9199-2D3080CE66C5}" dt="2021-11-15T14:28:27.372" v="5251" actId="1076"/>
          <ac:picMkLst>
            <pc:docMk/>
            <pc:sldMk cId="1204094357" sldId="288"/>
            <ac:picMk id="7" creationId="{A110408C-912B-450B-AFA4-A58BE1C736B4}"/>
          </ac:picMkLst>
        </pc:picChg>
      </pc:sldChg>
      <pc:sldChg chg="addSp delSp modSp new mod setBg">
        <pc:chgData name="ASBOLMO Tor Ivar" userId="536f3619-464c-4686-b0ed-e2f624f09d21" providerId="ADAL" clId="{2DDD2BC4-F740-40CA-9199-2D3080CE66C5}" dt="2021-11-15T14:31:14.130" v="5279" actId="14100"/>
        <pc:sldMkLst>
          <pc:docMk/>
          <pc:sldMk cId="3886976402" sldId="289"/>
        </pc:sldMkLst>
        <pc:spChg chg="mod ord">
          <ac:chgData name="ASBOLMO Tor Ivar" userId="536f3619-464c-4686-b0ed-e2f624f09d21" providerId="ADAL" clId="{2DDD2BC4-F740-40CA-9199-2D3080CE66C5}" dt="2021-11-15T14:31:14.130" v="5279" actId="14100"/>
          <ac:spMkLst>
            <pc:docMk/>
            <pc:sldMk cId="3886976402" sldId="289"/>
            <ac:spMk id="2" creationId="{E02CAE00-7FA4-46C2-A36A-C87D13B4D8D5}"/>
          </ac:spMkLst>
        </pc:spChg>
        <pc:spChg chg="del">
          <ac:chgData name="ASBOLMO Tor Ivar" userId="536f3619-464c-4686-b0ed-e2f624f09d21" providerId="ADAL" clId="{2DDD2BC4-F740-40CA-9199-2D3080CE66C5}" dt="2021-11-15T14:28:53.288" v="5253" actId="478"/>
          <ac:spMkLst>
            <pc:docMk/>
            <pc:sldMk cId="3886976402" sldId="289"/>
            <ac:spMk id="3" creationId="{49E9842B-8230-4381-BFF8-F7F3BA7ADBCB}"/>
          </ac:spMkLst>
        </pc:spChg>
        <pc:spChg chg="add">
          <ac:chgData name="ASBOLMO Tor Ivar" userId="536f3619-464c-4686-b0ed-e2f624f09d21" providerId="ADAL" clId="{2DDD2BC4-F740-40CA-9199-2D3080CE66C5}" dt="2021-11-15T14:30:22.397" v="5257" actId="26606"/>
          <ac:spMkLst>
            <pc:docMk/>
            <pc:sldMk cId="3886976402" sldId="289"/>
            <ac:spMk id="71" creationId="{48E96387-12F1-45E4-9322-ABBF2EE040E9}"/>
          </ac:spMkLst>
        </pc:spChg>
        <pc:spChg chg="add">
          <ac:chgData name="ASBOLMO Tor Ivar" userId="536f3619-464c-4686-b0ed-e2f624f09d21" providerId="ADAL" clId="{2DDD2BC4-F740-40CA-9199-2D3080CE66C5}" dt="2021-11-15T14:30:22.397" v="5257" actId="26606"/>
          <ac:spMkLst>
            <pc:docMk/>
            <pc:sldMk cId="3886976402" sldId="289"/>
            <ac:spMk id="73" creationId="{A9F421DD-DE4E-4547-A904-3F80E25E3F35}"/>
          </ac:spMkLst>
        </pc:spChg>
        <pc:spChg chg="add">
          <ac:chgData name="ASBOLMO Tor Ivar" userId="536f3619-464c-4686-b0ed-e2f624f09d21" providerId="ADAL" clId="{2DDD2BC4-F740-40CA-9199-2D3080CE66C5}" dt="2021-11-15T14:30:22.397" v="5257" actId="26606"/>
          <ac:spMkLst>
            <pc:docMk/>
            <pc:sldMk cId="3886976402" sldId="289"/>
            <ac:spMk id="75" creationId="{09985DEC-1215-4209-9708-B45CC977402E}"/>
          </ac:spMkLst>
        </pc:spChg>
        <pc:spChg chg="add">
          <ac:chgData name="ASBOLMO Tor Ivar" userId="536f3619-464c-4686-b0ed-e2f624f09d21" providerId="ADAL" clId="{2DDD2BC4-F740-40CA-9199-2D3080CE66C5}" dt="2021-11-15T14:30:22.397" v="5257" actId="26606"/>
          <ac:spMkLst>
            <pc:docMk/>
            <pc:sldMk cId="3886976402" sldId="289"/>
            <ac:spMk id="77" creationId="{90EB7086-616E-4D44-94BE-D0F763561782}"/>
          </ac:spMkLst>
        </pc:spChg>
        <pc:spChg chg="add">
          <ac:chgData name="ASBOLMO Tor Ivar" userId="536f3619-464c-4686-b0ed-e2f624f09d21" providerId="ADAL" clId="{2DDD2BC4-F740-40CA-9199-2D3080CE66C5}" dt="2021-11-15T14:30:22.397" v="5257" actId="26606"/>
          <ac:spMkLst>
            <pc:docMk/>
            <pc:sldMk cId="3886976402" sldId="289"/>
            <ac:spMk id="79" creationId="{F115DB35-53D7-4EDC-A965-A434929617CC}"/>
          </ac:spMkLst>
        </pc:spChg>
        <pc:spChg chg="add">
          <ac:chgData name="ASBOLMO Tor Ivar" userId="536f3619-464c-4686-b0ed-e2f624f09d21" providerId="ADAL" clId="{2DDD2BC4-F740-40CA-9199-2D3080CE66C5}" dt="2021-11-15T14:30:22.397" v="5257" actId="26606"/>
          <ac:spMkLst>
            <pc:docMk/>
            <pc:sldMk cId="3886976402" sldId="289"/>
            <ac:spMk id="81" creationId="{4B610F9C-62FE-46FC-8607-C35030B6321A}"/>
          </ac:spMkLst>
        </pc:spChg>
        <pc:picChg chg="add mod">
          <ac:chgData name="ASBOLMO Tor Ivar" userId="536f3619-464c-4686-b0ed-e2f624f09d21" providerId="ADAL" clId="{2DDD2BC4-F740-40CA-9199-2D3080CE66C5}" dt="2021-11-15T14:30:22.397" v="5257" actId="26606"/>
          <ac:picMkLst>
            <pc:docMk/>
            <pc:sldMk cId="3886976402" sldId="289"/>
            <ac:picMk id="2050" creationId="{7B49BD3A-FAE2-4061-80CF-2160952760EB}"/>
          </ac:picMkLst>
        </pc:picChg>
      </pc:sldChg>
      <pc:sldChg chg="modSp new mod">
        <pc:chgData name="ASBOLMO Tor Ivar" userId="536f3619-464c-4686-b0ed-e2f624f09d21" providerId="ADAL" clId="{2DDD2BC4-F740-40CA-9199-2D3080CE66C5}" dt="2021-11-15T14:34:27.950" v="5316" actId="20577"/>
        <pc:sldMkLst>
          <pc:docMk/>
          <pc:sldMk cId="3559330398" sldId="290"/>
        </pc:sldMkLst>
        <pc:spChg chg="mod">
          <ac:chgData name="ASBOLMO Tor Ivar" userId="536f3619-464c-4686-b0ed-e2f624f09d21" providerId="ADAL" clId="{2DDD2BC4-F740-40CA-9199-2D3080CE66C5}" dt="2021-11-15T14:34:24.513" v="5314" actId="20577"/>
          <ac:spMkLst>
            <pc:docMk/>
            <pc:sldMk cId="3559330398" sldId="290"/>
            <ac:spMk id="2" creationId="{D3E1F4EB-E485-437F-B2C0-BC97742489FD}"/>
          </ac:spMkLst>
        </pc:spChg>
        <pc:spChg chg="mod">
          <ac:chgData name="ASBOLMO Tor Ivar" userId="536f3619-464c-4686-b0ed-e2f624f09d21" providerId="ADAL" clId="{2DDD2BC4-F740-40CA-9199-2D3080CE66C5}" dt="2021-11-15T14:34:27.950" v="5316" actId="20577"/>
          <ac:spMkLst>
            <pc:docMk/>
            <pc:sldMk cId="3559330398" sldId="290"/>
            <ac:spMk id="3" creationId="{BFA82FF9-9C52-41D7-ACB9-0928A11A3A3B}"/>
          </ac:spMkLst>
        </pc:spChg>
      </pc:sldChg>
      <pc:sldChg chg="addSp delSp modSp new mod setBg modNotesTx">
        <pc:chgData name="ASBOLMO Tor Ivar" userId="536f3619-464c-4686-b0ed-e2f624f09d21" providerId="ADAL" clId="{2DDD2BC4-F740-40CA-9199-2D3080CE66C5}" dt="2021-11-19T12:21:36.410" v="5417" actId="20577"/>
        <pc:sldMkLst>
          <pc:docMk/>
          <pc:sldMk cId="174608525" sldId="291"/>
        </pc:sldMkLst>
        <pc:spChg chg="del">
          <ac:chgData name="ASBOLMO Tor Ivar" userId="536f3619-464c-4686-b0ed-e2f624f09d21" providerId="ADAL" clId="{2DDD2BC4-F740-40CA-9199-2D3080CE66C5}" dt="2021-11-19T12:21:22.832" v="5384" actId="478"/>
          <ac:spMkLst>
            <pc:docMk/>
            <pc:sldMk cId="174608525" sldId="291"/>
            <ac:spMk id="2" creationId="{E2466E80-A5FA-4504-A740-24C0D8464763}"/>
          </ac:spMkLst>
        </pc:spChg>
        <pc:spChg chg="del">
          <ac:chgData name="ASBOLMO Tor Ivar" userId="536f3619-464c-4686-b0ed-e2f624f09d21" providerId="ADAL" clId="{2DDD2BC4-F740-40CA-9199-2D3080CE66C5}" dt="2021-11-19T12:21:21.129" v="5383" actId="478"/>
          <ac:spMkLst>
            <pc:docMk/>
            <pc:sldMk cId="174608525" sldId="291"/>
            <ac:spMk id="3" creationId="{15428384-F900-4C36-A685-471595899A5A}"/>
          </ac:spMkLst>
        </pc:spChg>
        <pc:spChg chg="add">
          <ac:chgData name="ASBOLMO Tor Ivar" userId="536f3619-464c-4686-b0ed-e2f624f09d21" providerId="ADAL" clId="{2DDD2BC4-F740-40CA-9199-2D3080CE66C5}" dt="2021-11-19T12:21:27.185" v="5386" actId="26606"/>
          <ac:spMkLst>
            <pc:docMk/>
            <pc:sldMk cId="174608525" sldId="291"/>
            <ac:spMk id="10" creationId="{D441E7DC-C148-4A95-AF2B-D613C2820E3F}"/>
          </ac:spMkLst>
        </pc:spChg>
        <pc:spChg chg="add">
          <ac:chgData name="ASBOLMO Tor Ivar" userId="536f3619-464c-4686-b0ed-e2f624f09d21" providerId="ADAL" clId="{2DDD2BC4-F740-40CA-9199-2D3080CE66C5}" dt="2021-11-19T12:21:27.185" v="5386" actId="26606"/>
          <ac:spMkLst>
            <pc:docMk/>
            <pc:sldMk cId="174608525" sldId="291"/>
            <ac:spMk id="12" creationId="{3FB3E502-7B9D-4CC2-AEF1-61E35D08ED3B}"/>
          </ac:spMkLst>
        </pc:spChg>
        <pc:spChg chg="add">
          <ac:chgData name="ASBOLMO Tor Ivar" userId="536f3619-464c-4686-b0ed-e2f624f09d21" providerId="ADAL" clId="{2DDD2BC4-F740-40CA-9199-2D3080CE66C5}" dt="2021-11-19T12:21:27.185" v="5386" actId="26606"/>
          <ac:spMkLst>
            <pc:docMk/>
            <pc:sldMk cId="174608525" sldId="291"/>
            <ac:spMk id="14" creationId="{BC3DFB63-5ACC-44EB-A0A9-33D0ADA3ED61}"/>
          </ac:spMkLst>
        </pc:spChg>
        <pc:picChg chg="add mod">
          <ac:chgData name="ASBOLMO Tor Ivar" userId="536f3619-464c-4686-b0ed-e2f624f09d21" providerId="ADAL" clId="{2DDD2BC4-F740-40CA-9199-2D3080CE66C5}" dt="2021-11-19T12:21:27.185" v="5386" actId="26606"/>
          <ac:picMkLst>
            <pc:docMk/>
            <pc:sldMk cId="174608525" sldId="291"/>
            <ac:picMk id="5" creationId="{45588625-36B4-485A-A837-C609A810D834}"/>
          </ac:picMkLst>
        </pc:picChg>
      </pc:sldChg>
      <pc:sldChg chg="new del">
        <pc:chgData name="ASBOLMO Tor Ivar" userId="536f3619-464c-4686-b0ed-e2f624f09d21" providerId="ADAL" clId="{2DDD2BC4-F740-40CA-9199-2D3080CE66C5}" dt="2021-11-16T08:32:50.163" v="5343" actId="2696"/>
        <pc:sldMkLst>
          <pc:docMk/>
          <pc:sldMk cId="3103527350" sldId="291"/>
        </pc:sldMkLst>
      </pc:sldChg>
      <pc:sldChg chg="addSp delSp modSp new mod setBg modNotesTx">
        <pc:chgData name="ASBOLMO Tor Ivar" userId="536f3619-464c-4686-b0ed-e2f624f09d21" providerId="ADAL" clId="{2DDD2BC4-F740-40CA-9199-2D3080CE66C5}" dt="2021-11-19T12:22:22.007" v="5424" actId="20577"/>
        <pc:sldMkLst>
          <pc:docMk/>
          <pc:sldMk cId="3648408021" sldId="292"/>
        </pc:sldMkLst>
        <pc:spChg chg="del">
          <ac:chgData name="ASBOLMO Tor Ivar" userId="536f3619-464c-4686-b0ed-e2f624f09d21" providerId="ADAL" clId="{2DDD2BC4-F740-40CA-9199-2D3080CE66C5}" dt="2021-11-19T12:22:11.128" v="5420" actId="478"/>
          <ac:spMkLst>
            <pc:docMk/>
            <pc:sldMk cId="3648408021" sldId="292"/>
            <ac:spMk id="2" creationId="{57C38CCD-C2C0-4F99-AAC2-5EDCAA0F254D}"/>
          </ac:spMkLst>
        </pc:spChg>
        <pc:spChg chg="del">
          <ac:chgData name="ASBOLMO Tor Ivar" userId="536f3619-464c-4686-b0ed-e2f624f09d21" providerId="ADAL" clId="{2DDD2BC4-F740-40CA-9199-2D3080CE66C5}" dt="2021-11-19T12:22:09.729" v="5419" actId="478"/>
          <ac:spMkLst>
            <pc:docMk/>
            <pc:sldMk cId="3648408021" sldId="292"/>
            <ac:spMk id="3" creationId="{5677D7F1-E1B9-4E9C-B26A-0FFB39B941DB}"/>
          </ac:spMkLst>
        </pc:spChg>
        <pc:spChg chg="add">
          <ac:chgData name="ASBOLMO Tor Ivar" userId="536f3619-464c-4686-b0ed-e2f624f09d21" providerId="ADAL" clId="{2DDD2BC4-F740-40CA-9199-2D3080CE66C5}" dt="2021-11-19T12:22:14.044" v="5422" actId="26606"/>
          <ac:spMkLst>
            <pc:docMk/>
            <pc:sldMk cId="3648408021" sldId="292"/>
            <ac:spMk id="10" creationId="{D441E7DC-C148-4A95-AF2B-D613C2820E3F}"/>
          </ac:spMkLst>
        </pc:spChg>
        <pc:spChg chg="add">
          <ac:chgData name="ASBOLMO Tor Ivar" userId="536f3619-464c-4686-b0ed-e2f624f09d21" providerId="ADAL" clId="{2DDD2BC4-F740-40CA-9199-2D3080CE66C5}" dt="2021-11-19T12:22:14.044" v="5422" actId="26606"/>
          <ac:spMkLst>
            <pc:docMk/>
            <pc:sldMk cId="3648408021" sldId="292"/>
            <ac:spMk id="12" creationId="{3FB3E502-7B9D-4CC2-AEF1-61E35D08ED3B}"/>
          </ac:spMkLst>
        </pc:spChg>
        <pc:spChg chg="add">
          <ac:chgData name="ASBOLMO Tor Ivar" userId="536f3619-464c-4686-b0ed-e2f624f09d21" providerId="ADAL" clId="{2DDD2BC4-F740-40CA-9199-2D3080CE66C5}" dt="2021-11-19T12:22:14.044" v="5422" actId="26606"/>
          <ac:spMkLst>
            <pc:docMk/>
            <pc:sldMk cId="3648408021" sldId="292"/>
            <ac:spMk id="14" creationId="{BC3DFB63-5ACC-44EB-A0A9-33D0ADA3ED61}"/>
          </ac:spMkLst>
        </pc:spChg>
        <pc:picChg chg="add mod">
          <ac:chgData name="ASBOLMO Tor Ivar" userId="536f3619-464c-4686-b0ed-e2f624f09d21" providerId="ADAL" clId="{2DDD2BC4-F740-40CA-9199-2D3080CE66C5}" dt="2021-11-19T12:22:14.044" v="5422" actId="26606"/>
          <ac:picMkLst>
            <pc:docMk/>
            <pc:sldMk cId="3648408021" sldId="292"/>
            <ac:picMk id="5" creationId="{C472AEB7-4E72-44BB-BB09-712A4F48EB33}"/>
          </ac:picMkLst>
        </pc:picChg>
      </pc:sldChg>
      <pc:sldChg chg="addSp delSp modSp new mod setBg">
        <pc:chgData name="ASBOLMO Tor Ivar" userId="536f3619-464c-4686-b0ed-e2f624f09d21" providerId="ADAL" clId="{2DDD2BC4-F740-40CA-9199-2D3080CE66C5}" dt="2021-11-19T12:23:53.707" v="5429" actId="26606"/>
        <pc:sldMkLst>
          <pc:docMk/>
          <pc:sldMk cId="146584427" sldId="293"/>
        </pc:sldMkLst>
        <pc:spChg chg="del">
          <ac:chgData name="ASBOLMO Tor Ivar" userId="536f3619-464c-4686-b0ed-e2f624f09d21" providerId="ADAL" clId="{2DDD2BC4-F740-40CA-9199-2D3080CE66C5}" dt="2021-11-19T12:23:51.058" v="5427" actId="478"/>
          <ac:spMkLst>
            <pc:docMk/>
            <pc:sldMk cId="146584427" sldId="293"/>
            <ac:spMk id="2" creationId="{8AF69230-DC54-4E4D-A9E9-0EE8E5C49666}"/>
          </ac:spMkLst>
        </pc:spChg>
        <pc:spChg chg="del">
          <ac:chgData name="ASBOLMO Tor Ivar" userId="536f3619-464c-4686-b0ed-e2f624f09d21" providerId="ADAL" clId="{2DDD2BC4-F740-40CA-9199-2D3080CE66C5}" dt="2021-11-19T12:23:49.422" v="5426" actId="478"/>
          <ac:spMkLst>
            <pc:docMk/>
            <pc:sldMk cId="146584427" sldId="293"/>
            <ac:spMk id="3" creationId="{ABB30988-4A33-4778-9CEA-B3F35BF5EB72}"/>
          </ac:spMkLst>
        </pc:spChg>
        <pc:spChg chg="add">
          <ac:chgData name="ASBOLMO Tor Ivar" userId="536f3619-464c-4686-b0ed-e2f624f09d21" providerId="ADAL" clId="{2DDD2BC4-F740-40CA-9199-2D3080CE66C5}" dt="2021-11-19T12:23:53.707" v="5429" actId="26606"/>
          <ac:spMkLst>
            <pc:docMk/>
            <pc:sldMk cId="146584427" sldId="293"/>
            <ac:spMk id="10" creationId="{D441E7DC-C148-4A95-AF2B-D613C2820E3F}"/>
          </ac:spMkLst>
        </pc:spChg>
        <pc:spChg chg="add">
          <ac:chgData name="ASBOLMO Tor Ivar" userId="536f3619-464c-4686-b0ed-e2f624f09d21" providerId="ADAL" clId="{2DDD2BC4-F740-40CA-9199-2D3080CE66C5}" dt="2021-11-19T12:23:53.707" v="5429" actId="26606"/>
          <ac:spMkLst>
            <pc:docMk/>
            <pc:sldMk cId="146584427" sldId="293"/>
            <ac:spMk id="12" creationId="{3FB3E502-7B9D-4CC2-AEF1-61E35D08ED3B}"/>
          </ac:spMkLst>
        </pc:spChg>
        <pc:spChg chg="add">
          <ac:chgData name="ASBOLMO Tor Ivar" userId="536f3619-464c-4686-b0ed-e2f624f09d21" providerId="ADAL" clId="{2DDD2BC4-F740-40CA-9199-2D3080CE66C5}" dt="2021-11-19T12:23:53.707" v="5429" actId="26606"/>
          <ac:spMkLst>
            <pc:docMk/>
            <pc:sldMk cId="146584427" sldId="293"/>
            <ac:spMk id="14" creationId="{BC3DFB63-5ACC-44EB-A0A9-33D0ADA3ED61}"/>
          </ac:spMkLst>
        </pc:spChg>
        <pc:picChg chg="add mod">
          <ac:chgData name="ASBOLMO Tor Ivar" userId="536f3619-464c-4686-b0ed-e2f624f09d21" providerId="ADAL" clId="{2DDD2BC4-F740-40CA-9199-2D3080CE66C5}" dt="2021-11-19T12:23:53.707" v="5429" actId="26606"/>
          <ac:picMkLst>
            <pc:docMk/>
            <pc:sldMk cId="146584427" sldId="293"/>
            <ac:picMk id="5" creationId="{9B62BAF6-5EF8-432C-9B2E-2DF8AD9025B6}"/>
          </ac:picMkLst>
        </pc:picChg>
      </pc:sldChg>
      <pc:sldChg chg="addSp delSp modSp new mod setBg">
        <pc:chgData name="ASBOLMO Tor Ivar" userId="536f3619-464c-4686-b0ed-e2f624f09d21" providerId="ADAL" clId="{2DDD2BC4-F740-40CA-9199-2D3080CE66C5}" dt="2021-11-19T12:26:16.837" v="5434" actId="26606"/>
        <pc:sldMkLst>
          <pc:docMk/>
          <pc:sldMk cId="4028556016" sldId="294"/>
        </pc:sldMkLst>
        <pc:spChg chg="del">
          <ac:chgData name="ASBOLMO Tor Ivar" userId="536f3619-464c-4686-b0ed-e2f624f09d21" providerId="ADAL" clId="{2DDD2BC4-F740-40CA-9199-2D3080CE66C5}" dt="2021-11-19T12:26:14.255" v="5432" actId="478"/>
          <ac:spMkLst>
            <pc:docMk/>
            <pc:sldMk cId="4028556016" sldId="294"/>
            <ac:spMk id="2" creationId="{2AFA0E1B-AA5C-4114-9BFD-AA52744835B3}"/>
          </ac:spMkLst>
        </pc:spChg>
        <pc:spChg chg="del">
          <ac:chgData name="ASBOLMO Tor Ivar" userId="536f3619-464c-4686-b0ed-e2f624f09d21" providerId="ADAL" clId="{2DDD2BC4-F740-40CA-9199-2D3080CE66C5}" dt="2021-11-19T12:26:12.566" v="5431" actId="478"/>
          <ac:spMkLst>
            <pc:docMk/>
            <pc:sldMk cId="4028556016" sldId="294"/>
            <ac:spMk id="3" creationId="{64BA1208-66A1-4220-97D6-6D336E84D87E}"/>
          </ac:spMkLst>
        </pc:spChg>
        <pc:spChg chg="add">
          <ac:chgData name="ASBOLMO Tor Ivar" userId="536f3619-464c-4686-b0ed-e2f624f09d21" providerId="ADAL" clId="{2DDD2BC4-F740-40CA-9199-2D3080CE66C5}" dt="2021-11-19T12:26:16.837" v="5434" actId="26606"/>
          <ac:spMkLst>
            <pc:docMk/>
            <pc:sldMk cId="4028556016" sldId="294"/>
            <ac:spMk id="10" creationId="{D441E7DC-C148-4A95-AF2B-D613C2820E3F}"/>
          </ac:spMkLst>
        </pc:spChg>
        <pc:spChg chg="add">
          <ac:chgData name="ASBOLMO Tor Ivar" userId="536f3619-464c-4686-b0ed-e2f624f09d21" providerId="ADAL" clId="{2DDD2BC4-F740-40CA-9199-2D3080CE66C5}" dt="2021-11-19T12:26:16.837" v="5434" actId="26606"/>
          <ac:spMkLst>
            <pc:docMk/>
            <pc:sldMk cId="4028556016" sldId="294"/>
            <ac:spMk id="12" creationId="{3FB3E502-7B9D-4CC2-AEF1-61E35D08ED3B}"/>
          </ac:spMkLst>
        </pc:spChg>
        <pc:spChg chg="add">
          <ac:chgData name="ASBOLMO Tor Ivar" userId="536f3619-464c-4686-b0ed-e2f624f09d21" providerId="ADAL" clId="{2DDD2BC4-F740-40CA-9199-2D3080CE66C5}" dt="2021-11-19T12:26:16.837" v="5434" actId="26606"/>
          <ac:spMkLst>
            <pc:docMk/>
            <pc:sldMk cId="4028556016" sldId="294"/>
            <ac:spMk id="14" creationId="{BC3DFB63-5ACC-44EB-A0A9-33D0ADA3ED61}"/>
          </ac:spMkLst>
        </pc:spChg>
        <pc:picChg chg="add mod">
          <ac:chgData name="ASBOLMO Tor Ivar" userId="536f3619-464c-4686-b0ed-e2f624f09d21" providerId="ADAL" clId="{2DDD2BC4-F740-40CA-9199-2D3080CE66C5}" dt="2021-11-19T12:26:16.837" v="5434" actId="26606"/>
          <ac:picMkLst>
            <pc:docMk/>
            <pc:sldMk cId="4028556016" sldId="294"/>
            <ac:picMk id="5" creationId="{E54287BC-8148-4953-8774-E7484FD09C65}"/>
          </ac:picMkLst>
        </pc:picChg>
      </pc:sldChg>
      <pc:sldChg chg="addSp delSp modSp new mod setBg">
        <pc:chgData name="ASBOLMO Tor Ivar" userId="536f3619-464c-4686-b0ed-e2f624f09d21" providerId="ADAL" clId="{2DDD2BC4-F740-40CA-9199-2D3080CE66C5}" dt="2021-11-19T12:27:47.859" v="5441" actId="26606"/>
        <pc:sldMkLst>
          <pc:docMk/>
          <pc:sldMk cId="92586362" sldId="295"/>
        </pc:sldMkLst>
        <pc:spChg chg="del">
          <ac:chgData name="ASBOLMO Tor Ivar" userId="536f3619-464c-4686-b0ed-e2f624f09d21" providerId="ADAL" clId="{2DDD2BC4-F740-40CA-9199-2D3080CE66C5}" dt="2021-11-19T12:27:43.123" v="5438" actId="478"/>
          <ac:spMkLst>
            <pc:docMk/>
            <pc:sldMk cId="92586362" sldId="295"/>
            <ac:spMk id="2" creationId="{AA41881D-CF15-45B2-A848-911D0A795896}"/>
          </ac:spMkLst>
        </pc:spChg>
        <pc:spChg chg="del">
          <ac:chgData name="ASBOLMO Tor Ivar" userId="536f3619-464c-4686-b0ed-e2f624f09d21" providerId="ADAL" clId="{2DDD2BC4-F740-40CA-9199-2D3080CE66C5}" dt="2021-11-19T12:27:44.820" v="5439" actId="478"/>
          <ac:spMkLst>
            <pc:docMk/>
            <pc:sldMk cId="92586362" sldId="295"/>
            <ac:spMk id="3" creationId="{20478B14-4A01-4A59-98DE-867D919CDC05}"/>
          </ac:spMkLst>
        </pc:spChg>
        <pc:spChg chg="add">
          <ac:chgData name="ASBOLMO Tor Ivar" userId="536f3619-464c-4686-b0ed-e2f624f09d21" providerId="ADAL" clId="{2DDD2BC4-F740-40CA-9199-2D3080CE66C5}" dt="2021-11-19T12:27:47.859" v="5441" actId="26606"/>
          <ac:spMkLst>
            <pc:docMk/>
            <pc:sldMk cId="92586362" sldId="295"/>
            <ac:spMk id="14" creationId="{D441E7DC-C148-4A95-AF2B-D613C2820E3F}"/>
          </ac:spMkLst>
        </pc:spChg>
        <pc:spChg chg="add">
          <ac:chgData name="ASBOLMO Tor Ivar" userId="536f3619-464c-4686-b0ed-e2f624f09d21" providerId="ADAL" clId="{2DDD2BC4-F740-40CA-9199-2D3080CE66C5}" dt="2021-11-19T12:27:47.859" v="5441" actId="26606"/>
          <ac:spMkLst>
            <pc:docMk/>
            <pc:sldMk cId="92586362" sldId="295"/>
            <ac:spMk id="16" creationId="{3FB3E502-7B9D-4CC2-AEF1-61E35D08ED3B}"/>
          </ac:spMkLst>
        </pc:spChg>
        <pc:spChg chg="add">
          <ac:chgData name="ASBOLMO Tor Ivar" userId="536f3619-464c-4686-b0ed-e2f624f09d21" providerId="ADAL" clId="{2DDD2BC4-F740-40CA-9199-2D3080CE66C5}" dt="2021-11-19T12:27:47.859" v="5441" actId="26606"/>
          <ac:spMkLst>
            <pc:docMk/>
            <pc:sldMk cId="92586362" sldId="295"/>
            <ac:spMk id="18" creationId="{BC3DFB63-5ACC-44EB-A0A9-33D0ADA3ED61}"/>
          </ac:spMkLst>
        </pc:spChg>
        <pc:picChg chg="add del">
          <ac:chgData name="ASBOLMO Tor Ivar" userId="536f3619-464c-4686-b0ed-e2f624f09d21" providerId="ADAL" clId="{2DDD2BC4-F740-40CA-9199-2D3080CE66C5}" dt="2021-11-19T12:27:41.007" v="5437" actId="478"/>
          <ac:picMkLst>
            <pc:docMk/>
            <pc:sldMk cId="92586362" sldId="295"/>
            <ac:picMk id="7" creationId="{E50A9316-6530-4AF5-B8C7-4A856D7EAFC4}"/>
          </ac:picMkLst>
        </pc:picChg>
        <pc:picChg chg="add mod">
          <ac:chgData name="ASBOLMO Tor Ivar" userId="536f3619-464c-4686-b0ed-e2f624f09d21" providerId="ADAL" clId="{2DDD2BC4-F740-40CA-9199-2D3080CE66C5}" dt="2021-11-19T12:27:47.859" v="5441" actId="26606"/>
          <ac:picMkLst>
            <pc:docMk/>
            <pc:sldMk cId="92586362" sldId="295"/>
            <ac:picMk id="9" creationId="{6E2AB4E3-98F8-4945-9A10-AB2860656174}"/>
          </ac:picMkLst>
        </pc:picChg>
      </pc:sldChg>
      <pc:sldChg chg="addSp delSp modSp new mod setBg">
        <pc:chgData name="ASBOLMO Tor Ivar" userId="536f3619-464c-4686-b0ed-e2f624f09d21" providerId="ADAL" clId="{2DDD2BC4-F740-40CA-9199-2D3080CE66C5}" dt="2021-11-19T12:28:13.254" v="5446" actId="26606"/>
        <pc:sldMkLst>
          <pc:docMk/>
          <pc:sldMk cId="3600673574" sldId="296"/>
        </pc:sldMkLst>
        <pc:spChg chg="del">
          <ac:chgData name="ASBOLMO Tor Ivar" userId="536f3619-464c-4686-b0ed-e2f624f09d21" providerId="ADAL" clId="{2DDD2BC4-F740-40CA-9199-2D3080CE66C5}" dt="2021-11-19T12:28:09.562" v="5443" actId="478"/>
          <ac:spMkLst>
            <pc:docMk/>
            <pc:sldMk cId="3600673574" sldId="296"/>
            <ac:spMk id="2" creationId="{50293438-05C1-46A9-972D-B9DECE457BAF}"/>
          </ac:spMkLst>
        </pc:spChg>
        <pc:spChg chg="del">
          <ac:chgData name="ASBOLMO Tor Ivar" userId="536f3619-464c-4686-b0ed-e2f624f09d21" providerId="ADAL" clId="{2DDD2BC4-F740-40CA-9199-2D3080CE66C5}" dt="2021-11-19T12:28:10.727" v="5444" actId="478"/>
          <ac:spMkLst>
            <pc:docMk/>
            <pc:sldMk cId="3600673574" sldId="296"/>
            <ac:spMk id="3" creationId="{51369001-F275-4992-BB4C-DD994E919F9A}"/>
          </ac:spMkLst>
        </pc:spChg>
        <pc:spChg chg="add">
          <ac:chgData name="ASBOLMO Tor Ivar" userId="536f3619-464c-4686-b0ed-e2f624f09d21" providerId="ADAL" clId="{2DDD2BC4-F740-40CA-9199-2D3080CE66C5}" dt="2021-11-19T12:28:13.254" v="5446" actId="26606"/>
          <ac:spMkLst>
            <pc:docMk/>
            <pc:sldMk cId="3600673574" sldId="296"/>
            <ac:spMk id="10" creationId="{D441E7DC-C148-4A95-AF2B-D613C2820E3F}"/>
          </ac:spMkLst>
        </pc:spChg>
        <pc:spChg chg="add">
          <ac:chgData name="ASBOLMO Tor Ivar" userId="536f3619-464c-4686-b0ed-e2f624f09d21" providerId="ADAL" clId="{2DDD2BC4-F740-40CA-9199-2D3080CE66C5}" dt="2021-11-19T12:28:13.254" v="5446" actId="26606"/>
          <ac:spMkLst>
            <pc:docMk/>
            <pc:sldMk cId="3600673574" sldId="296"/>
            <ac:spMk id="12" creationId="{3FB3E502-7B9D-4CC2-AEF1-61E35D08ED3B}"/>
          </ac:spMkLst>
        </pc:spChg>
        <pc:spChg chg="add">
          <ac:chgData name="ASBOLMO Tor Ivar" userId="536f3619-464c-4686-b0ed-e2f624f09d21" providerId="ADAL" clId="{2DDD2BC4-F740-40CA-9199-2D3080CE66C5}" dt="2021-11-19T12:28:13.254" v="5446" actId="26606"/>
          <ac:spMkLst>
            <pc:docMk/>
            <pc:sldMk cId="3600673574" sldId="296"/>
            <ac:spMk id="14" creationId="{BC3DFB63-5ACC-44EB-A0A9-33D0ADA3ED61}"/>
          </ac:spMkLst>
        </pc:spChg>
        <pc:picChg chg="add mod">
          <ac:chgData name="ASBOLMO Tor Ivar" userId="536f3619-464c-4686-b0ed-e2f624f09d21" providerId="ADAL" clId="{2DDD2BC4-F740-40CA-9199-2D3080CE66C5}" dt="2021-11-19T12:28:13.254" v="5446" actId="26606"/>
          <ac:picMkLst>
            <pc:docMk/>
            <pc:sldMk cId="3600673574" sldId="296"/>
            <ac:picMk id="5" creationId="{7C0BAE26-A3D7-4909-BE51-7BABCF35770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CDD18F-7D1C-4475-937C-0628AD882FF1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942DBA7-2114-4D1D-AA2B-0009C88888CB}">
      <dgm:prSet custT="1"/>
      <dgm:spPr/>
      <dgm:t>
        <a:bodyPr/>
        <a:lstStyle/>
        <a:p>
          <a:r>
            <a:rPr lang="en-GB" sz="1600" dirty="0" err="1"/>
            <a:t>Praktisk</a:t>
          </a:r>
          <a:r>
            <a:rPr lang="en-GB" sz="1600" dirty="0"/>
            <a:t> info</a:t>
          </a:r>
          <a:endParaRPr lang="en-US" sz="1600" dirty="0"/>
        </a:p>
      </dgm:t>
    </dgm:pt>
    <dgm:pt modelId="{2E107899-978D-43AC-BA96-07B41DD876D7}" type="parTrans" cxnId="{0AA5FB88-BFF5-4822-8D13-0011160279EE}">
      <dgm:prSet/>
      <dgm:spPr/>
      <dgm:t>
        <a:bodyPr/>
        <a:lstStyle/>
        <a:p>
          <a:endParaRPr lang="en-US" sz="1600"/>
        </a:p>
      </dgm:t>
    </dgm:pt>
    <dgm:pt modelId="{5E91CBF6-F995-4A26-9FFE-49BB45085EED}" type="sibTrans" cxnId="{0AA5FB88-BFF5-4822-8D13-0011160279EE}">
      <dgm:prSet/>
      <dgm:spPr/>
      <dgm:t>
        <a:bodyPr/>
        <a:lstStyle/>
        <a:p>
          <a:endParaRPr lang="en-US" sz="1600"/>
        </a:p>
      </dgm:t>
    </dgm:pt>
    <dgm:pt modelId="{CCB8DB3C-32A4-4E6B-8A51-ECE32DB2E8E7}">
      <dgm:prSet custT="1"/>
      <dgm:spPr/>
      <dgm:t>
        <a:bodyPr/>
        <a:lstStyle/>
        <a:p>
          <a:r>
            <a:rPr lang="en-GB" sz="1600"/>
            <a:t>Hvem er jeg?</a:t>
          </a:r>
          <a:endParaRPr lang="en-US" sz="1600"/>
        </a:p>
      </dgm:t>
    </dgm:pt>
    <dgm:pt modelId="{35F00BAC-8569-4513-8E60-4DFC5CE8DC7A}" type="parTrans" cxnId="{B40E4C6A-2783-46BA-91AB-3AFBE91C68E7}">
      <dgm:prSet/>
      <dgm:spPr/>
      <dgm:t>
        <a:bodyPr/>
        <a:lstStyle/>
        <a:p>
          <a:endParaRPr lang="en-US" sz="1600"/>
        </a:p>
      </dgm:t>
    </dgm:pt>
    <dgm:pt modelId="{4B38B6A5-7D6B-467C-937E-8054F8060927}" type="sibTrans" cxnId="{B40E4C6A-2783-46BA-91AB-3AFBE91C68E7}">
      <dgm:prSet/>
      <dgm:spPr/>
      <dgm:t>
        <a:bodyPr/>
        <a:lstStyle/>
        <a:p>
          <a:endParaRPr lang="en-US" sz="1600"/>
        </a:p>
      </dgm:t>
    </dgm:pt>
    <dgm:pt modelId="{8A3ECA01-E311-4146-8578-92AB504D35FF}">
      <dgm:prSet custT="1"/>
      <dgm:spPr/>
      <dgm:t>
        <a:bodyPr/>
        <a:lstStyle/>
        <a:p>
          <a:r>
            <a:rPr lang="en-GB" sz="1600" dirty="0" err="1"/>
            <a:t>Hva</a:t>
          </a:r>
          <a:r>
            <a:rPr lang="en-GB" sz="1600" dirty="0"/>
            <a:t> er Bicep?</a:t>
          </a:r>
          <a:endParaRPr lang="en-US" sz="1600" dirty="0"/>
        </a:p>
      </dgm:t>
    </dgm:pt>
    <dgm:pt modelId="{C6BD5495-E965-49BA-98AE-BA7616A4AB78}" type="parTrans" cxnId="{BE1BCE8A-36B7-46D2-AD1C-C1205074AF0A}">
      <dgm:prSet/>
      <dgm:spPr/>
      <dgm:t>
        <a:bodyPr/>
        <a:lstStyle/>
        <a:p>
          <a:endParaRPr lang="en-US" sz="1600"/>
        </a:p>
      </dgm:t>
    </dgm:pt>
    <dgm:pt modelId="{E9214B51-8EE9-4D92-9912-3B42D3A50A79}" type="sibTrans" cxnId="{BE1BCE8A-36B7-46D2-AD1C-C1205074AF0A}">
      <dgm:prSet/>
      <dgm:spPr/>
      <dgm:t>
        <a:bodyPr/>
        <a:lstStyle/>
        <a:p>
          <a:endParaRPr lang="en-US" sz="1600"/>
        </a:p>
      </dgm:t>
    </dgm:pt>
    <dgm:pt modelId="{11007CCE-80DC-4833-8F8E-DC66B2B2F81F}">
      <dgm:prSet custT="1"/>
      <dgm:spPr/>
      <dgm:t>
        <a:bodyPr/>
        <a:lstStyle/>
        <a:p>
          <a:r>
            <a:rPr lang="en-GB" sz="1600"/>
            <a:t>Utviklingsmiljø</a:t>
          </a:r>
          <a:endParaRPr lang="en-US" sz="1600"/>
        </a:p>
      </dgm:t>
    </dgm:pt>
    <dgm:pt modelId="{7408C3E1-7AED-4E1A-81AF-81F82735AD4B}" type="parTrans" cxnId="{74E5C2F8-F39A-4AA4-8DBC-3729D9F8A321}">
      <dgm:prSet/>
      <dgm:spPr/>
      <dgm:t>
        <a:bodyPr/>
        <a:lstStyle/>
        <a:p>
          <a:endParaRPr lang="en-US" sz="1600"/>
        </a:p>
      </dgm:t>
    </dgm:pt>
    <dgm:pt modelId="{E629C2D7-D4AE-46E2-A2FF-C6CD7F2A6BFB}" type="sibTrans" cxnId="{74E5C2F8-F39A-4AA4-8DBC-3729D9F8A321}">
      <dgm:prSet/>
      <dgm:spPr/>
      <dgm:t>
        <a:bodyPr/>
        <a:lstStyle/>
        <a:p>
          <a:endParaRPr lang="en-US" sz="1600"/>
        </a:p>
      </dgm:t>
    </dgm:pt>
    <dgm:pt modelId="{874B3E57-2515-497B-984E-B09FED66D8EA}">
      <dgm:prSet custT="1"/>
      <dgm:spPr/>
      <dgm:t>
        <a:bodyPr/>
        <a:lstStyle/>
        <a:p>
          <a:r>
            <a:rPr lang="en-GB" sz="1600"/>
            <a:t>Begreper</a:t>
          </a:r>
          <a:endParaRPr lang="en-US" sz="1600"/>
        </a:p>
      </dgm:t>
    </dgm:pt>
    <dgm:pt modelId="{1E23574D-B46B-4754-ADD4-C980753E2B7E}" type="parTrans" cxnId="{0FA2A8C0-2320-4457-BB4E-F6F0E4C23A04}">
      <dgm:prSet/>
      <dgm:spPr/>
      <dgm:t>
        <a:bodyPr/>
        <a:lstStyle/>
        <a:p>
          <a:endParaRPr lang="en-US" sz="1600"/>
        </a:p>
      </dgm:t>
    </dgm:pt>
    <dgm:pt modelId="{D385A8C5-E516-48FD-9407-60F05DBED371}" type="sibTrans" cxnId="{0FA2A8C0-2320-4457-BB4E-F6F0E4C23A04}">
      <dgm:prSet/>
      <dgm:spPr/>
      <dgm:t>
        <a:bodyPr/>
        <a:lstStyle/>
        <a:p>
          <a:endParaRPr lang="en-US" sz="1600"/>
        </a:p>
      </dgm:t>
    </dgm:pt>
    <dgm:pt modelId="{1F2AE85D-E88C-4F83-A5E0-01177C7EF11F}">
      <dgm:prSet custT="1"/>
      <dgm:spPr/>
      <dgm:t>
        <a:bodyPr/>
        <a:lstStyle/>
        <a:p>
          <a:r>
            <a:rPr lang="en-GB" sz="1600"/>
            <a:t>Bicep vs ARM Templates</a:t>
          </a:r>
          <a:endParaRPr lang="en-US" sz="1600"/>
        </a:p>
      </dgm:t>
    </dgm:pt>
    <dgm:pt modelId="{503FE829-01AF-4767-B3B2-630A4017CA1C}" type="parTrans" cxnId="{5BF772BB-8259-4C37-9AFF-248D83F3B21B}">
      <dgm:prSet/>
      <dgm:spPr/>
      <dgm:t>
        <a:bodyPr/>
        <a:lstStyle/>
        <a:p>
          <a:endParaRPr lang="en-US" sz="1600"/>
        </a:p>
      </dgm:t>
    </dgm:pt>
    <dgm:pt modelId="{1133E275-7673-4F2B-AF83-BF4F68121BD0}" type="sibTrans" cxnId="{5BF772BB-8259-4C37-9AFF-248D83F3B21B}">
      <dgm:prSet/>
      <dgm:spPr/>
      <dgm:t>
        <a:bodyPr/>
        <a:lstStyle/>
        <a:p>
          <a:endParaRPr lang="en-US" sz="1600"/>
        </a:p>
      </dgm:t>
    </dgm:pt>
    <dgm:pt modelId="{248F7ADE-7C27-415C-943F-E620144EFCBD}">
      <dgm:prSet custT="1"/>
      <dgm:spPr/>
      <dgm:t>
        <a:bodyPr/>
        <a:lstStyle/>
        <a:p>
          <a:r>
            <a:rPr lang="en-GB" sz="1600"/>
            <a:t>Bicep vs Terraform</a:t>
          </a:r>
          <a:endParaRPr lang="en-US" sz="1600"/>
        </a:p>
      </dgm:t>
    </dgm:pt>
    <dgm:pt modelId="{95BEC4B5-F4AD-4E07-82DB-A0DB0E85470A}" type="parTrans" cxnId="{AE3A7D6C-EAFB-469C-8450-44A3450875E9}">
      <dgm:prSet/>
      <dgm:spPr/>
      <dgm:t>
        <a:bodyPr/>
        <a:lstStyle/>
        <a:p>
          <a:endParaRPr lang="en-US" sz="1600"/>
        </a:p>
      </dgm:t>
    </dgm:pt>
    <dgm:pt modelId="{5F447117-02B0-47F1-9F03-04FA2677CC7E}" type="sibTrans" cxnId="{AE3A7D6C-EAFB-469C-8450-44A3450875E9}">
      <dgm:prSet/>
      <dgm:spPr/>
      <dgm:t>
        <a:bodyPr/>
        <a:lstStyle/>
        <a:p>
          <a:endParaRPr lang="en-US" sz="1600"/>
        </a:p>
      </dgm:t>
    </dgm:pt>
    <dgm:pt modelId="{79087E43-1DF3-48B4-A108-E06EDDB4D2E8}">
      <dgm:prSet custT="1"/>
      <dgm:spPr/>
      <dgm:t>
        <a:bodyPr/>
        <a:lstStyle/>
        <a:p>
          <a:r>
            <a:rPr lang="en-GB" sz="1600"/>
            <a:t>AzOps med Bicep templates</a:t>
          </a:r>
          <a:endParaRPr lang="en-US" sz="1600"/>
        </a:p>
      </dgm:t>
    </dgm:pt>
    <dgm:pt modelId="{1DE53A1F-03FA-44F7-806A-C26F3B739B92}" type="parTrans" cxnId="{F2902CA9-C626-4B80-82F2-6D544440BD78}">
      <dgm:prSet/>
      <dgm:spPr/>
      <dgm:t>
        <a:bodyPr/>
        <a:lstStyle/>
        <a:p>
          <a:endParaRPr lang="en-US" sz="1600"/>
        </a:p>
      </dgm:t>
    </dgm:pt>
    <dgm:pt modelId="{14FAE028-56BD-4EE1-BB34-5A96A0B13DCD}" type="sibTrans" cxnId="{F2902CA9-C626-4B80-82F2-6D544440BD78}">
      <dgm:prSet/>
      <dgm:spPr/>
      <dgm:t>
        <a:bodyPr/>
        <a:lstStyle/>
        <a:p>
          <a:endParaRPr lang="en-US" sz="1600"/>
        </a:p>
      </dgm:t>
    </dgm:pt>
    <dgm:pt modelId="{31E945C2-81FF-49B4-8EC7-EDA5775C087D}">
      <dgm:prSet custT="1"/>
      <dgm:spPr/>
      <dgm:t>
        <a:bodyPr/>
        <a:lstStyle/>
        <a:p>
          <a:r>
            <a:rPr lang="en-GB" sz="1600" dirty="0"/>
            <a:t>Next big thing?</a:t>
          </a:r>
          <a:endParaRPr lang="en-US" sz="1600" dirty="0"/>
        </a:p>
      </dgm:t>
    </dgm:pt>
    <dgm:pt modelId="{9B8491B3-F951-4A63-BC95-74178E4CFD60}" type="parTrans" cxnId="{B987B50B-AC26-4987-BB2B-658749BCFE7F}">
      <dgm:prSet/>
      <dgm:spPr/>
      <dgm:t>
        <a:bodyPr/>
        <a:lstStyle/>
        <a:p>
          <a:endParaRPr lang="en-US" sz="1600"/>
        </a:p>
      </dgm:t>
    </dgm:pt>
    <dgm:pt modelId="{2EC09525-5847-49AC-A795-A33BB9964BAC}" type="sibTrans" cxnId="{B987B50B-AC26-4987-BB2B-658749BCFE7F}">
      <dgm:prSet/>
      <dgm:spPr/>
      <dgm:t>
        <a:bodyPr/>
        <a:lstStyle/>
        <a:p>
          <a:endParaRPr lang="en-US" sz="1600"/>
        </a:p>
      </dgm:t>
    </dgm:pt>
    <dgm:pt modelId="{D26A1EA9-8BA7-4459-BE13-B312A489965C}" type="pres">
      <dgm:prSet presAssocID="{C5CDD18F-7D1C-4475-937C-0628AD882FF1}" presName="diagram" presStyleCnt="0">
        <dgm:presLayoutVars>
          <dgm:dir/>
          <dgm:resizeHandles val="exact"/>
        </dgm:presLayoutVars>
      </dgm:prSet>
      <dgm:spPr/>
    </dgm:pt>
    <dgm:pt modelId="{105CD8A3-E142-4868-AD9A-D1E8AAFF2564}" type="pres">
      <dgm:prSet presAssocID="{8942DBA7-2114-4D1D-AA2B-0009C88888CB}" presName="node" presStyleLbl="node1" presStyleIdx="0" presStyleCnt="9">
        <dgm:presLayoutVars>
          <dgm:bulletEnabled val="1"/>
        </dgm:presLayoutVars>
      </dgm:prSet>
      <dgm:spPr/>
    </dgm:pt>
    <dgm:pt modelId="{E30BC1A3-AF9A-44DC-BD0A-0577C0E7DC56}" type="pres">
      <dgm:prSet presAssocID="{5E91CBF6-F995-4A26-9FFE-49BB45085EED}" presName="sibTrans" presStyleCnt="0"/>
      <dgm:spPr/>
    </dgm:pt>
    <dgm:pt modelId="{A55B012E-7531-478E-91EC-4D037ADFE4B5}" type="pres">
      <dgm:prSet presAssocID="{CCB8DB3C-32A4-4E6B-8A51-ECE32DB2E8E7}" presName="node" presStyleLbl="node1" presStyleIdx="1" presStyleCnt="9">
        <dgm:presLayoutVars>
          <dgm:bulletEnabled val="1"/>
        </dgm:presLayoutVars>
      </dgm:prSet>
      <dgm:spPr/>
    </dgm:pt>
    <dgm:pt modelId="{206F1797-1AC0-4546-9CE8-621A1F9E5D3F}" type="pres">
      <dgm:prSet presAssocID="{4B38B6A5-7D6B-467C-937E-8054F8060927}" presName="sibTrans" presStyleCnt="0"/>
      <dgm:spPr/>
    </dgm:pt>
    <dgm:pt modelId="{F9D94130-A2E5-4EC2-A2F0-68CFD9A590D9}" type="pres">
      <dgm:prSet presAssocID="{8A3ECA01-E311-4146-8578-92AB504D35FF}" presName="node" presStyleLbl="node1" presStyleIdx="2" presStyleCnt="9">
        <dgm:presLayoutVars>
          <dgm:bulletEnabled val="1"/>
        </dgm:presLayoutVars>
      </dgm:prSet>
      <dgm:spPr/>
    </dgm:pt>
    <dgm:pt modelId="{C6611CE7-D545-463C-A451-C3314B208EA6}" type="pres">
      <dgm:prSet presAssocID="{E9214B51-8EE9-4D92-9912-3B42D3A50A79}" presName="sibTrans" presStyleCnt="0"/>
      <dgm:spPr/>
    </dgm:pt>
    <dgm:pt modelId="{0760FB96-61E5-4E0B-9DC6-DAEFA0552FC0}" type="pres">
      <dgm:prSet presAssocID="{11007CCE-80DC-4833-8F8E-DC66B2B2F81F}" presName="node" presStyleLbl="node1" presStyleIdx="3" presStyleCnt="9">
        <dgm:presLayoutVars>
          <dgm:bulletEnabled val="1"/>
        </dgm:presLayoutVars>
      </dgm:prSet>
      <dgm:spPr/>
    </dgm:pt>
    <dgm:pt modelId="{0E84D42D-38E5-407A-8647-7C89ED1E07EB}" type="pres">
      <dgm:prSet presAssocID="{E629C2D7-D4AE-46E2-A2FF-C6CD7F2A6BFB}" presName="sibTrans" presStyleCnt="0"/>
      <dgm:spPr/>
    </dgm:pt>
    <dgm:pt modelId="{BD5C491B-731B-41D6-B80B-96A881C5BD37}" type="pres">
      <dgm:prSet presAssocID="{874B3E57-2515-497B-984E-B09FED66D8EA}" presName="node" presStyleLbl="node1" presStyleIdx="4" presStyleCnt="9">
        <dgm:presLayoutVars>
          <dgm:bulletEnabled val="1"/>
        </dgm:presLayoutVars>
      </dgm:prSet>
      <dgm:spPr/>
    </dgm:pt>
    <dgm:pt modelId="{07978D44-A7B2-4B1A-9000-C37AE092F8D7}" type="pres">
      <dgm:prSet presAssocID="{D385A8C5-E516-48FD-9407-60F05DBED371}" presName="sibTrans" presStyleCnt="0"/>
      <dgm:spPr/>
    </dgm:pt>
    <dgm:pt modelId="{F291C357-5001-4D7D-8519-6BF2B9ED8825}" type="pres">
      <dgm:prSet presAssocID="{1F2AE85D-E88C-4F83-A5E0-01177C7EF11F}" presName="node" presStyleLbl="node1" presStyleIdx="5" presStyleCnt="9">
        <dgm:presLayoutVars>
          <dgm:bulletEnabled val="1"/>
        </dgm:presLayoutVars>
      </dgm:prSet>
      <dgm:spPr/>
    </dgm:pt>
    <dgm:pt modelId="{B5096863-7B4A-460B-9FA5-281A7575A3FA}" type="pres">
      <dgm:prSet presAssocID="{1133E275-7673-4F2B-AF83-BF4F68121BD0}" presName="sibTrans" presStyleCnt="0"/>
      <dgm:spPr/>
    </dgm:pt>
    <dgm:pt modelId="{BF1AE65B-62E7-4C95-AEB4-DF297F51AD08}" type="pres">
      <dgm:prSet presAssocID="{248F7ADE-7C27-415C-943F-E620144EFCBD}" presName="node" presStyleLbl="node1" presStyleIdx="6" presStyleCnt="9">
        <dgm:presLayoutVars>
          <dgm:bulletEnabled val="1"/>
        </dgm:presLayoutVars>
      </dgm:prSet>
      <dgm:spPr/>
    </dgm:pt>
    <dgm:pt modelId="{2D47E47D-0F5F-4EFB-A9BA-71FDA5707E0A}" type="pres">
      <dgm:prSet presAssocID="{5F447117-02B0-47F1-9F03-04FA2677CC7E}" presName="sibTrans" presStyleCnt="0"/>
      <dgm:spPr/>
    </dgm:pt>
    <dgm:pt modelId="{0F2BD312-39D4-40F7-A5A5-55C305AE5153}" type="pres">
      <dgm:prSet presAssocID="{79087E43-1DF3-48B4-A108-E06EDDB4D2E8}" presName="node" presStyleLbl="node1" presStyleIdx="7" presStyleCnt="9">
        <dgm:presLayoutVars>
          <dgm:bulletEnabled val="1"/>
        </dgm:presLayoutVars>
      </dgm:prSet>
      <dgm:spPr/>
    </dgm:pt>
    <dgm:pt modelId="{8918FB99-87A4-4DEE-AEA7-12F613AE9EC1}" type="pres">
      <dgm:prSet presAssocID="{14FAE028-56BD-4EE1-BB34-5A96A0B13DCD}" presName="sibTrans" presStyleCnt="0"/>
      <dgm:spPr/>
    </dgm:pt>
    <dgm:pt modelId="{6DE35B21-B318-4E6E-9ADD-AC3B6A6E543F}" type="pres">
      <dgm:prSet presAssocID="{31E945C2-81FF-49B4-8EC7-EDA5775C087D}" presName="node" presStyleLbl="node1" presStyleIdx="8" presStyleCnt="9">
        <dgm:presLayoutVars>
          <dgm:bulletEnabled val="1"/>
        </dgm:presLayoutVars>
      </dgm:prSet>
      <dgm:spPr/>
    </dgm:pt>
  </dgm:ptLst>
  <dgm:cxnLst>
    <dgm:cxn modelId="{B987B50B-AC26-4987-BB2B-658749BCFE7F}" srcId="{C5CDD18F-7D1C-4475-937C-0628AD882FF1}" destId="{31E945C2-81FF-49B4-8EC7-EDA5775C087D}" srcOrd="8" destOrd="0" parTransId="{9B8491B3-F951-4A63-BC95-74178E4CFD60}" sibTransId="{2EC09525-5847-49AC-A795-A33BB9964BAC}"/>
    <dgm:cxn modelId="{F633390F-998D-48EF-92DE-94EE4632F757}" type="presOf" srcId="{8A3ECA01-E311-4146-8578-92AB504D35FF}" destId="{F9D94130-A2E5-4EC2-A2F0-68CFD9A590D9}" srcOrd="0" destOrd="0" presId="urn:microsoft.com/office/officeart/2005/8/layout/default"/>
    <dgm:cxn modelId="{10158361-06B9-4E36-8E86-BF6D55CFE27A}" type="presOf" srcId="{874B3E57-2515-497B-984E-B09FED66D8EA}" destId="{BD5C491B-731B-41D6-B80B-96A881C5BD37}" srcOrd="0" destOrd="0" presId="urn:microsoft.com/office/officeart/2005/8/layout/default"/>
    <dgm:cxn modelId="{B40E4C6A-2783-46BA-91AB-3AFBE91C68E7}" srcId="{C5CDD18F-7D1C-4475-937C-0628AD882FF1}" destId="{CCB8DB3C-32A4-4E6B-8A51-ECE32DB2E8E7}" srcOrd="1" destOrd="0" parTransId="{35F00BAC-8569-4513-8E60-4DFC5CE8DC7A}" sibTransId="{4B38B6A5-7D6B-467C-937E-8054F8060927}"/>
    <dgm:cxn modelId="{AE3A7D6C-EAFB-469C-8450-44A3450875E9}" srcId="{C5CDD18F-7D1C-4475-937C-0628AD882FF1}" destId="{248F7ADE-7C27-415C-943F-E620144EFCBD}" srcOrd="6" destOrd="0" parTransId="{95BEC4B5-F4AD-4E07-82DB-A0DB0E85470A}" sibTransId="{5F447117-02B0-47F1-9F03-04FA2677CC7E}"/>
    <dgm:cxn modelId="{F1631356-0E85-4139-AF4D-43405CA10FDB}" type="presOf" srcId="{8942DBA7-2114-4D1D-AA2B-0009C88888CB}" destId="{105CD8A3-E142-4868-AD9A-D1E8AAFF2564}" srcOrd="0" destOrd="0" presId="urn:microsoft.com/office/officeart/2005/8/layout/default"/>
    <dgm:cxn modelId="{0AA5FB88-BFF5-4822-8D13-0011160279EE}" srcId="{C5CDD18F-7D1C-4475-937C-0628AD882FF1}" destId="{8942DBA7-2114-4D1D-AA2B-0009C88888CB}" srcOrd="0" destOrd="0" parTransId="{2E107899-978D-43AC-BA96-07B41DD876D7}" sibTransId="{5E91CBF6-F995-4A26-9FFE-49BB45085EED}"/>
    <dgm:cxn modelId="{BE1BCE8A-36B7-46D2-AD1C-C1205074AF0A}" srcId="{C5CDD18F-7D1C-4475-937C-0628AD882FF1}" destId="{8A3ECA01-E311-4146-8578-92AB504D35FF}" srcOrd="2" destOrd="0" parTransId="{C6BD5495-E965-49BA-98AE-BA7616A4AB78}" sibTransId="{E9214B51-8EE9-4D92-9912-3B42D3A50A79}"/>
    <dgm:cxn modelId="{195B7691-CB14-4A75-8F18-3C116A1E059E}" type="presOf" srcId="{CCB8DB3C-32A4-4E6B-8A51-ECE32DB2E8E7}" destId="{A55B012E-7531-478E-91EC-4D037ADFE4B5}" srcOrd="0" destOrd="0" presId="urn:microsoft.com/office/officeart/2005/8/layout/default"/>
    <dgm:cxn modelId="{F2902CA9-C626-4B80-82F2-6D544440BD78}" srcId="{C5CDD18F-7D1C-4475-937C-0628AD882FF1}" destId="{79087E43-1DF3-48B4-A108-E06EDDB4D2E8}" srcOrd="7" destOrd="0" parTransId="{1DE53A1F-03FA-44F7-806A-C26F3B739B92}" sibTransId="{14FAE028-56BD-4EE1-BB34-5A96A0B13DCD}"/>
    <dgm:cxn modelId="{A55CD0AD-9357-4386-B5B9-29F8AE4D2041}" type="presOf" srcId="{248F7ADE-7C27-415C-943F-E620144EFCBD}" destId="{BF1AE65B-62E7-4C95-AEB4-DF297F51AD08}" srcOrd="0" destOrd="0" presId="urn:microsoft.com/office/officeart/2005/8/layout/default"/>
    <dgm:cxn modelId="{5BF772BB-8259-4C37-9AFF-248D83F3B21B}" srcId="{C5CDD18F-7D1C-4475-937C-0628AD882FF1}" destId="{1F2AE85D-E88C-4F83-A5E0-01177C7EF11F}" srcOrd="5" destOrd="0" parTransId="{503FE829-01AF-4767-B3B2-630A4017CA1C}" sibTransId="{1133E275-7673-4F2B-AF83-BF4F68121BD0}"/>
    <dgm:cxn modelId="{CD7826BC-1227-4455-AA86-28FBB837A945}" type="presOf" srcId="{79087E43-1DF3-48B4-A108-E06EDDB4D2E8}" destId="{0F2BD312-39D4-40F7-A5A5-55C305AE5153}" srcOrd="0" destOrd="0" presId="urn:microsoft.com/office/officeart/2005/8/layout/default"/>
    <dgm:cxn modelId="{0FA2A8C0-2320-4457-BB4E-F6F0E4C23A04}" srcId="{C5CDD18F-7D1C-4475-937C-0628AD882FF1}" destId="{874B3E57-2515-497B-984E-B09FED66D8EA}" srcOrd="4" destOrd="0" parTransId="{1E23574D-B46B-4754-ADD4-C980753E2B7E}" sibTransId="{D385A8C5-E516-48FD-9407-60F05DBED371}"/>
    <dgm:cxn modelId="{7300E5D9-0729-4D41-AD6F-F193F79CDE91}" type="presOf" srcId="{31E945C2-81FF-49B4-8EC7-EDA5775C087D}" destId="{6DE35B21-B318-4E6E-9ADD-AC3B6A6E543F}" srcOrd="0" destOrd="0" presId="urn:microsoft.com/office/officeart/2005/8/layout/default"/>
    <dgm:cxn modelId="{0C2540DD-637A-430E-A5D5-072B3F95A74C}" type="presOf" srcId="{1F2AE85D-E88C-4F83-A5E0-01177C7EF11F}" destId="{F291C357-5001-4D7D-8519-6BF2B9ED8825}" srcOrd="0" destOrd="0" presId="urn:microsoft.com/office/officeart/2005/8/layout/default"/>
    <dgm:cxn modelId="{3D8EF1E0-96F1-469D-9A79-C7B68313DC6F}" type="presOf" srcId="{C5CDD18F-7D1C-4475-937C-0628AD882FF1}" destId="{D26A1EA9-8BA7-4459-BE13-B312A489965C}" srcOrd="0" destOrd="0" presId="urn:microsoft.com/office/officeart/2005/8/layout/default"/>
    <dgm:cxn modelId="{8EB9A2F2-6E41-4C8E-90F1-38EB1F58C7BD}" type="presOf" srcId="{11007CCE-80DC-4833-8F8E-DC66B2B2F81F}" destId="{0760FB96-61E5-4E0B-9DC6-DAEFA0552FC0}" srcOrd="0" destOrd="0" presId="urn:microsoft.com/office/officeart/2005/8/layout/default"/>
    <dgm:cxn modelId="{74E5C2F8-F39A-4AA4-8DBC-3729D9F8A321}" srcId="{C5CDD18F-7D1C-4475-937C-0628AD882FF1}" destId="{11007CCE-80DC-4833-8F8E-DC66B2B2F81F}" srcOrd="3" destOrd="0" parTransId="{7408C3E1-7AED-4E1A-81AF-81F82735AD4B}" sibTransId="{E629C2D7-D4AE-46E2-A2FF-C6CD7F2A6BFB}"/>
    <dgm:cxn modelId="{1ECD6127-E9E0-41AA-83DC-AFB1480BCEE0}" type="presParOf" srcId="{D26A1EA9-8BA7-4459-BE13-B312A489965C}" destId="{105CD8A3-E142-4868-AD9A-D1E8AAFF2564}" srcOrd="0" destOrd="0" presId="urn:microsoft.com/office/officeart/2005/8/layout/default"/>
    <dgm:cxn modelId="{F28F4BDF-F72C-4BC8-820E-D66F6B86B27A}" type="presParOf" srcId="{D26A1EA9-8BA7-4459-BE13-B312A489965C}" destId="{E30BC1A3-AF9A-44DC-BD0A-0577C0E7DC56}" srcOrd="1" destOrd="0" presId="urn:microsoft.com/office/officeart/2005/8/layout/default"/>
    <dgm:cxn modelId="{D35EF200-B879-408B-A498-E7F6FBBEAAE1}" type="presParOf" srcId="{D26A1EA9-8BA7-4459-BE13-B312A489965C}" destId="{A55B012E-7531-478E-91EC-4D037ADFE4B5}" srcOrd="2" destOrd="0" presId="urn:microsoft.com/office/officeart/2005/8/layout/default"/>
    <dgm:cxn modelId="{FCD7D779-6D35-4A73-BD16-E69AB8E8B4B7}" type="presParOf" srcId="{D26A1EA9-8BA7-4459-BE13-B312A489965C}" destId="{206F1797-1AC0-4546-9CE8-621A1F9E5D3F}" srcOrd="3" destOrd="0" presId="urn:microsoft.com/office/officeart/2005/8/layout/default"/>
    <dgm:cxn modelId="{0914F263-9254-41A1-A27C-D826B71BE299}" type="presParOf" srcId="{D26A1EA9-8BA7-4459-BE13-B312A489965C}" destId="{F9D94130-A2E5-4EC2-A2F0-68CFD9A590D9}" srcOrd="4" destOrd="0" presId="urn:microsoft.com/office/officeart/2005/8/layout/default"/>
    <dgm:cxn modelId="{46B4FBB9-72C5-4B43-8219-8AE8AC5A1719}" type="presParOf" srcId="{D26A1EA9-8BA7-4459-BE13-B312A489965C}" destId="{C6611CE7-D545-463C-A451-C3314B208EA6}" srcOrd="5" destOrd="0" presId="urn:microsoft.com/office/officeart/2005/8/layout/default"/>
    <dgm:cxn modelId="{4005B4DB-9F6C-4CEB-91DA-95CE3C8EACE3}" type="presParOf" srcId="{D26A1EA9-8BA7-4459-BE13-B312A489965C}" destId="{0760FB96-61E5-4E0B-9DC6-DAEFA0552FC0}" srcOrd="6" destOrd="0" presId="urn:microsoft.com/office/officeart/2005/8/layout/default"/>
    <dgm:cxn modelId="{6C32AE93-DF5C-4CAB-94AB-EFBCC7D71291}" type="presParOf" srcId="{D26A1EA9-8BA7-4459-BE13-B312A489965C}" destId="{0E84D42D-38E5-407A-8647-7C89ED1E07EB}" srcOrd="7" destOrd="0" presId="urn:microsoft.com/office/officeart/2005/8/layout/default"/>
    <dgm:cxn modelId="{2E9539EF-D8A2-4F19-A907-141FBE91B316}" type="presParOf" srcId="{D26A1EA9-8BA7-4459-BE13-B312A489965C}" destId="{BD5C491B-731B-41D6-B80B-96A881C5BD37}" srcOrd="8" destOrd="0" presId="urn:microsoft.com/office/officeart/2005/8/layout/default"/>
    <dgm:cxn modelId="{DD5B0CEF-8F86-424B-81B8-080152998021}" type="presParOf" srcId="{D26A1EA9-8BA7-4459-BE13-B312A489965C}" destId="{07978D44-A7B2-4B1A-9000-C37AE092F8D7}" srcOrd="9" destOrd="0" presId="urn:microsoft.com/office/officeart/2005/8/layout/default"/>
    <dgm:cxn modelId="{A639F47D-D228-4857-82C1-F81EF5B6C063}" type="presParOf" srcId="{D26A1EA9-8BA7-4459-BE13-B312A489965C}" destId="{F291C357-5001-4D7D-8519-6BF2B9ED8825}" srcOrd="10" destOrd="0" presId="urn:microsoft.com/office/officeart/2005/8/layout/default"/>
    <dgm:cxn modelId="{527F4D49-33FE-4199-AA3B-246915E9CF79}" type="presParOf" srcId="{D26A1EA9-8BA7-4459-BE13-B312A489965C}" destId="{B5096863-7B4A-460B-9FA5-281A7575A3FA}" srcOrd="11" destOrd="0" presId="urn:microsoft.com/office/officeart/2005/8/layout/default"/>
    <dgm:cxn modelId="{2C27E6C3-FC04-431F-BFF6-EF308B762D38}" type="presParOf" srcId="{D26A1EA9-8BA7-4459-BE13-B312A489965C}" destId="{BF1AE65B-62E7-4C95-AEB4-DF297F51AD08}" srcOrd="12" destOrd="0" presId="urn:microsoft.com/office/officeart/2005/8/layout/default"/>
    <dgm:cxn modelId="{FB276A6D-79A4-48F7-8962-10B275B93E16}" type="presParOf" srcId="{D26A1EA9-8BA7-4459-BE13-B312A489965C}" destId="{2D47E47D-0F5F-4EFB-A9BA-71FDA5707E0A}" srcOrd="13" destOrd="0" presId="urn:microsoft.com/office/officeart/2005/8/layout/default"/>
    <dgm:cxn modelId="{04566427-B297-4984-9CAB-704B143055B3}" type="presParOf" srcId="{D26A1EA9-8BA7-4459-BE13-B312A489965C}" destId="{0F2BD312-39D4-40F7-A5A5-55C305AE5153}" srcOrd="14" destOrd="0" presId="urn:microsoft.com/office/officeart/2005/8/layout/default"/>
    <dgm:cxn modelId="{82C3BCAA-608E-45DC-8664-4114386EE492}" type="presParOf" srcId="{D26A1EA9-8BA7-4459-BE13-B312A489965C}" destId="{8918FB99-87A4-4DEE-AEA7-12F613AE9EC1}" srcOrd="15" destOrd="0" presId="urn:microsoft.com/office/officeart/2005/8/layout/default"/>
    <dgm:cxn modelId="{CDAA3935-DD14-4B01-AA8D-0BDFDEA749B7}" type="presParOf" srcId="{D26A1EA9-8BA7-4459-BE13-B312A489965C}" destId="{6DE35B21-B318-4E6E-9ADD-AC3B6A6E543F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0395CE-0A5D-4577-9E95-F01011E76F12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8B311F2-F15C-41B6-8FD1-F7887FA405A5}">
      <dgm:prSet custT="1"/>
      <dgm:spPr/>
      <dgm:t>
        <a:bodyPr/>
        <a:lstStyle/>
        <a:p>
          <a:r>
            <a:rPr lang="en-GB" sz="1600" dirty="0" err="1"/>
            <a:t>Offentlige</a:t>
          </a:r>
          <a:r>
            <a:rPr lang="en-GB" sz="1600" dirty="0"/>
            <a:t> </a:t>
          </a:r>
          <a:r>
            <a:rPr lang="en-GB" sz="1600" dirty="0" err="1"/>
            <a:t>modulregistre</a:t>
          </a:r>
          <a:r>
            <a:rPr lang="en-GB" sz="1600" dirty="0"/>
            <a:t> (GitHub/</a:t>
          </a:r>
        </a:p>
        <a:p>
          <a:r>
            <a:rPr lang="en-GB" sz="1600" dirty="0" err="1"/>
            <a:t>ResourceModules</a:t>
          </a:r>
          <a:r>
            <a:rPr lang="en-GB" sz="1600" dirty="0"/>
            <a:t>)</a:t>
          </a:r>
          <a:endParaRPr lang="en-US" sz="1600" dirty="0"/>
        </a:p>
      </dgm:t>
    </dgm:pt>
    <dgm:pt modelId="{FFFC17A4-4EBF-4300-A050-E93E47290B63}" type="parTrans" cxnId="{B8BA9604-25D6-4762-9B84-098744C459C0}">
      <dgm:prSet/>
      <dgm:spPr/>
      <dgm:t>
        <a:bodyPr/>
        <a:lstStyle/>
        <a:p>
          <a:endParaRPr lang="en-US" sz="1600"/>
        </a:p>
      </dgm:t>
    </dgm:pt>
    <dgm:pt modelId="{05458A40-F7E6-40C1-A205-92D1DAB419A6}" type="sibTrans" cxnId="{B8BA9604-25D6-4762-9B84-098744C459C0}">
      <dgm:prSet/>
      <dgm:spPr/>
      <dgm:t>
        <a:bodyPr/>
        <a:lstStyle/>
        <a:p>
          <a:endParaRPr lang="en-US" sz="1600"/>
        </a:p>
      </dgm:t>
    </dgm:pt>
    <dgm:pt modelId="{2CD3DAFC-E250-4CF3-ACC8-39F67E590181}">
      <dgm:prSet custT="1"/>
      <dgm:spPr/>
      <dgm:t>
        <a:bodyPr/>
        <a:lstStyle/>
        <a:p>
          <a:r>
            <a:rPr lang="en-GB" sz="1600"/>
            <a:t>Private modulregistre (ACR)</a:t>
          </a:r>
          <a:endParaRPr lang="en-US" sz="1600"/>
        </a:p>
      </dgm:t>
    </dgm:pt>
    <dgm:pt modelId="{4818C78A-084D-4EE6-AEA4-936B56191F4A}" type="parTrans" cxnId="{C147399B-0C44-4BA8-9714-EA35E578AD5E}">
      <dgm:prSet/>
      <dgm:spPr/>
      <dgm:t>
        <a:bodyPr/>
        <a:lstStyle/>
        <a:p>
          <a:endParaRPr lang="en-US" sz="1600"/>
        </a:p>
      </dgm:t>
    </dgm:pt>
    <dgm:pt modelId="{FAA06F03-E777-486D-BF8F-67E2A333B394}" type="sibTrans" cxnId="{C147399B-0C44-4BA8-9714-EA35E578AD5E}">
      <dgm:prSet/>
      <dgm:spPr/>
      <dgm:t>
        <a:bodyPr/>
        <a:lstStyle/>
        <a:p>
          <a:endParaRPr lang="en-US" sz="1600"/>
        </a:p>
      </dgm:t>
    </dgm:pt>
    <dgm:pt modelId="{C4492B82-9CCF-4234-A4D9-17AEFF702D52}">
      <dgm:prSet custT="1"/>
      <dgm:spPr/>
      <dgm:t>
        <a:bodyPr/>
        <a:lstStyle/>
        <a:p>
          <a:r>
            <a:rPr lang="en-GB" sz="1600"/>
            <a:t>Demo: Bicep visualizer</a:t>
          </a:r>
          <a:endParaRPr lang="en-US" sz="1600"/>
        </a:p>
      </dgm:t>
    </dgm:pt>
    <dgm:pt modelId="{AC9739F1-B855-4ECA-AB25-0AF4C3CB9727}" type="parTrans" cxnId="{10F1B916-2BD7-4327-8C3A-BD1095F399C9}">
      <dgm:prSet/>
      <dgm:spPr/>
      <dgm:t>
        <a:bodyPr/>
        <a:lstStyle/>
        <a:p>
          <a:endParaRPr lang="en-US" sz="1600"/>
        </a:p>
      </dgm:t>
    </dgm:pt>
    <dgm:pt modelId="{B0AE9F30-33D5-4783-B141-AF164056A731}" type="sibTrans" cxnId="{10F1B916-2BD7-4327-8C3A-BD1095F399C9}">
      <dgm:prSet/>
      <dgm:spPr/>
      <dgm:t>
        <a:bodyPr/>
        <a:lstStyle/>
        <a:p>
          <a:endParaRPr lang="en-US" sz="1600"/>
        </a:p>
      </dgm:t>
    </dgm:pt>
    <dgm:pt modelId="{38A0FB40-A2AE-4F0D-872B-19829602795E}">
      <dgm:prSet custT="1"/>
      <dgm:spPr/>
      <dgm:t>
        <a:bodyPr/>
        <a:lstStyle/>
        <a:p>
          <a:r>
            <a:rPr lang="en-GB" sz="1600" dirty="0"/>
            <a:t>Demo: Mer </a:t>
          </a:r>
          <a:r>
            <a:rPr lang="en-GB" sz="1600" dirty="0" err="1"/>
            <a:t>komplisert</a:t>
          </a:r>
          <a:r>
            <a:rPr lang="en-GB" sz="1600" dirty="0"/>
            <a:t> bruk (</a:t>
          </a:r>
          <a:r>
            <a:rPr lang="en-GB" sz="1600" dirty="0" err="1"/>
            <a:t>moduler</a:t>
          </a:r>
          <a:r>
            <a:rPr lang="en-GB" sz="1600" dirty="0"/>
            <a:t>, </a:t>
          </a:r>
          <a:r>
            <a:rPr lang="en-GB" sz="1600" dirty="0" err="1"/>
            <a:t>referanser</a:t>
          </a:r>
          <a:r>
            <a:rPr lang="en-GB" sz="1600" dirty="0"/>
            <a:t>, interpolation, </a:t>
          </a:r>
          <a:r>
            <a:rPr lang="en-GB" sz="1600" dirty="0" err="1"/>
            <a:t>betinget</a:t>
          </a:r>
          <a:r>
            <a:rPr lang="en-GB" sz="1600" dirty="0"/>
            <a:t> </a:t>
          </a:r>
          <a:r>
            <a:rPr lang="en-GB" sz="1600" dirty="0" err="1"/>
            <a:t>etablering</a:t>
          </a:r>
          <a:r>
            <a:rPr lang="en-GB" sz="1600" dirty="0"/>
            <a:t>)</a:t>
          </a:r>
          <a:endParaRPr lang="en-US" sz="1600" dirty="0"/>
        </a:p>
      </dgm:t>
    </dgm:pt>
    <dgm:pt modelId="{255CD563-EFF7-45B2-A42C-B76528642661}" type="parTrans" cxnId="{EC8B9A2D-0708-475D-9BAF-E5D7CBB248CC}">
      <dgm:prSet/>
      <dgm:spPr/>
      <dgm:t>
        <a:bodyPr/>
        <a:lstStyle/>
        <a:p>
          <a:endParaRPr lang="en-US" sz="1600"/>
        </a:p>
      </dgm:t>
    </dgm:pt>
    <dgm:pt modelId="{D717416A-7D51-464B-9566-F2666570C4F6}" type="sibTrans" cxnId="{EC8B9A2D-0708-475D-9BAF-E5D7CBB248CC}">
      <dgm:prSet/>
      <dgm:spPr/>
      <dgm:t>
        <a:bodyPr/>
        <a:lstStyle/>
        <a:p>
          <a:endParaRPr lang="en-US" sz="1600"/>
        </a:p>
      </dgm:t>
    </dgm:pt>
    <dgm:pt modelId="{BA5F9356-B182-40ED-917D-86F4AB59F1DA}">
      <dgm:prSet custT="1"/>
      <dgm:spPr/>
      <dgm:t>
        <a:bodyPr/>
        <a:lstStyle/>
        <a:p>
          <a:r>
            <a:rPr lang="en-GB" sz="1600" dirty="0"/>
            <a:t>Demo: Bicep -&gt; Json / Json -&gt; Bicep</a:t>
          </a:r>
          <a:endParaRPr lang="en-US" sz="1600" dirty="0"/>
        </a:p>
      </dgm:t>
    </dgm:pt>
    <dgm:pt modelId="{3FB7B35B-D114-409B-8E5F-3A03A0044152}" type="parTrans" cxnId="{08E14B2D-A704-492E-88F0-FB7CBABB38BB}">
      <dgm:prSet/>
      <dgm:spPr/>
      <dgm:t>
        <a:bodyPr/>
        <a:lstStyle/>
        <a:p>
          <a:endParaRPr lang="en-US" sz="1600"/>
        </a:p>
      </dgm:t>
    </dgm:pt>
    <dgm:pt modelId="{0F22E4E5-F9C9-4846-AC9A-2D29C97054A5}" type="sibTrans" cxnId="{08E14B2D-A704-492E-88F0-FB7CBABB38BB}">
      <dgm:prSet/>
      <dgm:spPr/>
      <dgm:t>
        <a:bodyPr/>
        <a:lstStyle/>
        <a:p>
          <a:endParaRPr lang="en-US" sz="1600"/>
        </a:p>
      </dgm:t>
    </dgm:pt>
    <dgm:pt modelId="{9928BA8B-84C4-4505-A85A-5F722E4AC1B9}">
      <dgm:prSet custT="1"/>
      <dgm:spPr/>
      <dgm:t>
        <a:bodyPr/>
        <a:lstStyle/>
        <a:p>
          <a:r>
            <a:rPr lang="en-GB" sz="1600"/>
            <a:t>Demo: GitHub Workflow for deploy av ressurser</a:t>
          </a:r>
          <a:endParaRPr lang="en-US" sz="1600"/>
        </a:p>
      </dgm:t>
    </dgm:pt>
    <dgm:pt modelId="{152F034A-C8E8-4E5E-B647-E0F569FBEFED}" type="parTrans" cxnId="{50A68D23-F6F7-4E7D-95E8-BD81DD8D1221}">
      <dgm:prSet/>
      <dgm:spPr/>
      <dgm:t>
        <a:bodyPr/>
        <a:lstStyle/>
        <a:p>
          <a:endParaRPr lang="en-US" sz="1600"/>
        </a:p>
      </dgm:t>
    </dgm:pt>
    <dgm:pt modelId="{C25754DD-7445-43D5-84FC-CFD3772FA911}" type="sibTrans" cxnId="{50A68D23-F6F7-4E7D-95E8-BD81DD8D1221}">
      <dgm:prSet/>
      <dgm:spPr/>
      <dgm:t>
        <a:bodyPr/>
        <a:lstStyle/>
        <a:p>
          <a:endParaRPr lang="en-US" sz="1600"/>
        </a:p>
      </dgm:t>
    </dgm:pt>
    <dgm:pt modelId="{F1AD60FD-B469-43B5-97F3-D219622A7791}">
      <dgm:prSet custT="1"/>
      <dgm:spPr/>
      <dgm:t>
        <a:bodyPr/>
        <a:lstStyle/>
        <a:p>
          <a:r>
            <a:rPr lang="en-GB" sz="1600"/>
            <a:t>Demo: Privat modulregister</a:t>
          </a:r>
          <a:endParaRPr lang="en-US" sz="1600"/>
        </a:p>
      </dgm:t>
    </dgm:pt>
    <dgm:pt modelId="{331C93AD-8057-447E-8717-3A73DBBEC989}" type="parTrans" cxnId="{015AE31C-46C0-43E1-826C-349D993AFAE6}">
      <dgm:prSet/>
      <dgm:spPr/>
      <dgm:t>
        <a:bodyPr/>
        <a:lstStyle/>
        <a:p>
          <a:endParaRPr lang="en-US" sz="1600"/>
        </a:p>
      </dgm:t>
    </dgm:pt>
    <dgm:pt modelId="{609E5184-5E3F-4293-A97C-74992829936F}" type="sibTrans" cxnId="{015AE31C-46C0-43E1-826C-349D993AFAE6}">
      <dgm:prSet/>
      <dgm:spPr/>
      <dgm:t>
        <a:bodyPr/>
        <a:lstStyle/>
        <a:p>
          <a:endParaRPr lang="en-US" sz="1600"/>
        </a:p>
      </dgm:t>
    </dgm:pt>
    <dgm:pt modelId="{68DD479B-EAE2-4018-A8EB-7B6AA5D6037C}">
      <dgm:prSet custT="1"/>
      <dgm:spPr/>
      <dgm:t>
        <a:bodyPr/>
        <a:lstStyle/>
        <a:p>
          <a:r>
            <a:rPr lang="en-GB" sz="1600"/>
            <a:t>Demo: Enterprise Scale Landing Zone deployment (hvis mulig)</a:t>
          </a:r>
          <a:endParaRPr lang="en-US" sz="1600"/>
        </a:p>
      </dgm:t>
    </dgm:pt>
    <dgm:pt modelId="{6E9760C6-CD24-4901-BEB3-FDC4AE5949D6}" type="parTrans" cxnId="{AD2A9648-67A3-4811-B1F2-ECF5768F1E2D}">
      <dgm:prSet/>
      <dgm:spPr/>
      <dgm:t>
        <a:bodyPr/>
        <a:lstStyle/>
        <a:p>
          <a:endParaRPr lang="en-US" sz="1600"/>
        </a:p>
      </dgm:t>
    </dgm:pt>
    <dgm:pt modelId="{1F1FA3D3-80E2-46DD-8772-D934C7E19167}" type="sibTrans" cxnId="{AD2A9648-67A3-4811-B1F2-ECF5768F1E2D}">
      <dgm:prSet/>
      <dgm:spPr/>
      <dgm:t>
        <a:bodyPr/>
        <a:lstStyle/>
        <a:p>
          <a:endParaRPr lang="en-US" sz="1600"/>
        </a:p>
      </dgm:t>
    </dgm:pt>
    <dgm:pt modelId="{D7FE3709-4737-40EC-97CA-DC25D5381C97}">
      <dgm:prSet custT="1"/>
      <dgm:spPr/>
      <dgm:t>
        <a:bodyPr/>
        <a:lstStyle/>
        <a:p>
          <a:r>
            <a:rPr lang="en-GB" sz="1600"/>
            <a:t>Demo: AzOps (hvis mulig)</a:t>
          </a:r>
          <a:endParaRPr lang="en-US" sz="1600"/>
        </a:p>
      </dgm:t>
    </dgm:pt>
    <dgm:pt modelId="{9715EE33-0620-4D7A-8615-69CBBFD25A26}" type="parTrans" cxnId="{32C1F8DC-44EB-4B50-A20C-B47FE48A0A60}">
      <dgm:prSet/>
      <dgm:spPr/>
      <dgm:t>
        <a:bodyPr/>
        <a:lstStyle/>
        <a:p>
          <a:endParaRPr lang="en-US" sz="1600"/>
        </a:p>
      </dgm:t>
    </dgm:pt>
    <dgm:pt modelId="{24344660-65AB-4A5E-9446-8893FD466100}" type="sibTrans" cxnId="{32C1F8DC-44EB-4B50-A20C-B47FE48A0A60}">
      <dgm:prSet/>
      <dgm:spPr/>
      <dgm:t>
        <a:bodyPr/>
        <a:lstStyle/>
        <a:p>
          <a:endParaRPr lang="en-US" sz="1600"/>
        </a:p>
      </dgm:t>
    </dgm:pt>
    <dgm:pt modelId="{E8AB39C6-2A2F-4A59-B713-3C888F8AB54B}" type="pres">
      <dgm:prSet presAssocID="{F50395CE-0A5D-4577-9E95-F01011E76F12}" presName="diagram" presStyleCnt="0">
        <dgm:presLayoutVars>
          <dgm:dir/>
          <dgm:resizeHandles val="exact"/>
        </dgm:presLayoutVars>
      </dgm:prSet>
      <dgm:spPr/>
    </dgm:pt>
    <dgm:pt modelId="{449D4B63-0189-4843-8167-2960D0A9543F}" type="pres">
      <dgm:prSet presAssocID="{B8B311F2-F15C-41B6-8FD1-F7887FA405A5}" presName="node" presStyleLbl="node1" presStyleIdx="0" presStyleCnt="9">
        <dgm:presLayoutVars>
          <dgm:bulletEnabled val="1"/>
        </dgm:presLayoutVars>
      </dgm:prSet>
      <dgm:spPr/>
    </dgm:pt>
    <dgm:pt modelId="{61676D3F-04A9-46BE-AD16-7666BF3C63CF}" type="pres">
      <dgm:prSet presAssocID="{05458A40-F7E6-40C1-A205-92D1DAB419A6}" presName="sibTrans" presStyleCnt="0"/>
      <dgm:spPr/>
    </dgm:pt>
    <dgm:pt modelId="{AB85CA5B-8788-4029-BBE3-669B8D6D9733}" type="pres">
      <dgm:prSet presAssocID="{2CD3DAFC-E250-4CF3-ACC8-39F67E590181}" presName="node" presStyleLbl="node1" presStyleIdx="1" presStyleCnt="9">
        <dgm:presLayoutVars>
          <dgm:bulletEnabled val="1"/>
        </dgm:presLayoutVars>
      </dgm:prSet>
      <dgm:spPr/>
    </dgm:pt>
    <dgm:pt modelId="{031B145C-EDA5-4185-B3BB-43FFBEBF9C53}" type="pres">
      <dgm:prSet presAssocID="{FAA06F03-E777-486D-BF8F-67E2A333B394}" presName="sibTrans" presStyleCnt="0"/>
      <dgm:spPr/>
    </dgm:pt>
    <dgm:pt modelId="{DEA413B1-A05D-4503-8161-FE9BA1FC2A7C}" type="pres">
      <dgm:prSet presAssocID="{C4492B82-9CCF-4234-A4D9-17AEFF702D52}" presName="node" presStyleLbl="node1" presStyleIdx="2" presStyleCnt="9">
        <dgm:presLayoutVars>
          <dgm:bulletEnabled val="1"/>
        </dgm:presLayoutVars>
      </dgm:prSet>
      <dgm:spPr/>
    </dgm:pt>
    <dgm:pt modelId="{498D2139-EAF2-41DF-AD02-A3D83A231366}" type="pres">
      <dgm:prSet presAssocID="{B0AE9F30-33D5-4783-B141-AF164056A731}" presName="sibTrans" presStyleCnt="0"/>
      <dgm:spPr/>
    </dgm:pt>
    <dgm:pt modelId="{3F15FD72-E8DD-48A9-B2C3-B3043CFAD97B}" type="pres">
      <dgm:prSet presAssocID="{38A0FB40-A2AE-4F0D-872B-19829602795E}" presName="node" presStyleLbl="node1" presStyleIdx="3" presStyleCnt="9">
        <dgm:presLayoutVars>
          <dgm:bulletEnabled val="1"/>
        </dgm:presLayoutVars>
      </dgm:prSet>
      <dgm:spPr/>
    </dgm:pt>
    <dgm:pt modelId="{174E41EC-9AEE-4A5D-B149-D8CCDA1F3CF5}" type="pres">
      <dgm:prSet presAssocID="{D717416A-7D51-464B-9566-F2666570C4F6}" presName="sibTrans" presStyleCnt="0"/>
      <dgm:spPr/>
    </dgm:pt>
    <dgm:pt modelId="{8CC20E8B-0D37-4909-AE9F-B8CE1A697454}" type="pres">
      <dgm:prSet presAssocID="{BA5F9356-B182-40ED-917D-86F4AB59F1DA}" presName="node" presStyleLbl="node1" presStyleIdx="4" presStyleCnt="9">
        <dgm:presLayoutVars>
          <dgm:bulletEnabled val="1"/>
        </dgm:presLayoutVars>
      </dgm:prSet>
      <dgm:spPr/>
    </dgm:pt>
    <dgm:pt modelId="{B62464F0-AF6E-497C-8BC9-FD468A69F030}" type="pres">
      <dgm:prSet presAssocID="{0F22E4E5-F9C9-4846-AC9A-2D29C97054A5}" presName="sibTrans" presStyleCnt="0"/>
      <dgm:spPr/>
    </dgm:pt>
    <dgm:pt modelId="{2FA23C09-BA3B-4E86-A38C-C0D9859E66AF}" type="pres">
      <dgm:prSet presAssocID="{9928BA8B-84C4-4505-A85A-5F722E4AC1B9}" presName="node" presStyleLbl="node1" presStyleIdx="5" presStyleCnt="9">
        <dgm:presLayoutVars>
          <dgm:bulletEnabled val="1"/>
        </dgm:presLayoutVars>
      </dgm:prSet>
      <dgm:spPr/>
    </dgm:pt>
    <dgm:pt modelId="{850C11FF-1C38-4578-93DF-65D79B3CA02E}" type="pres">
      <dgm:prSet presAssocID="{C25754DD-7445-43D5-84FC-CFD3772FA911}" presName="sibTrans" presStyleCnt="0"/>
      <dgm:spPr/>
    </dgm:pt>
    <dgm:pt modelId="{755DE5C5-F3D4-48C9-8625-EC002F91AC92}" type="pres">
      <dgm:prSet presAssocID="{F1AD60FD-B469-43B5-97F3-D219622A7791}" presName="node" presStyleLbl="node1" presStyleIdx="6" presStyleCnt="9">
        <dgm:presLayoutVars>
          <dgm:bulletEnabled val="1"/>
        </dgm:presLayoutVars>
      </dgm:prSet>
      <dgm:spPr/>
    </dgm:pt>
    <dgm:pt modelId="{DB132098-7867-480C-B8C2-889E7B6BA845}" type="pres">
      <dgm:prSet presAssocID="{609E5184-5E3F-4293-A97C-74992829936F}" presName="sibTrans" presStyleCnt="0"/>
      <dgm:spPr/>
    </dgm:pt>
    <dgm:pt modelId="{29690B41-52D1-49D8-8FD9-D164E21273BF}" type="pres">
      <dgm:prSet presAssocID="{68DD479B-EAE2-4018-A8EB-7B6AA5D6037C}" presName="node" presStyleLbl="node1" presStyleIdx="7" presStyleCnt="9">
        <dgm:presLayoutVars>
          <dgm:bulletEnabled val="1"/>
        </dgm:presLayoutVars>
      </dgm:prSet>
      <dgm:spPr/>
    </dgm:pt>
    <dgm:pt modelId="{7F17114F-C035-4170-9A49-0DF226350180}" type="pres">
      <dgm:prSet presAssocID="{1F1FA3D3-80E2-46DD-8772-D934C7E19167}" presName="sibTrans" presStyleCnt="0"/>
      <dgm:spPr/>
    </dgm:pt>
    <dgm:pt modelId="{BEE21D6F-C8DB-4726-B541-A6209D8D61AD}" type="pres">
      <dgm:prSet presAssocID="{D7FE3709-4737-40EC-97CA-DC25D5381C97}" presName="node" presStyleLbl="node1" presStyleIdx="8" presStyleCnt="9">
        <dgm:presLayoutVars>
          <dgm:bulletEnabled val="1"/>
        </dgm:presLayoutVars>
      </dgm:prSet>
      <dgm:spPr/>
    </dgm:pt>
  </dgm:ptLst>
  <dgm:cxnLst>
    <dgm:cxn modelId="{B8BA9604-25D6-4762-9B84-098744C459C0}" srcId="{F50395CE-0A5D-4577-9E95-F01011E76F12}" destId="{B8B311F2-F15C-41B6-8FD1-F7887FA405A5}" srcOrd="0" destOrd="0" parTransId="{FFFC17A4-4EBF-4300-A050-E93E47290B63}" sibTransId="{05458A40-F7E6-40C1-A205-92D1DAB419A6}"/>
    <dgm:cxn modelId="{10F1B916-2BD7-4327-8C3A-BD1095F399C9}" srcId="{F50395CE-0A5D-4577-9E95-F01011E76F12}" destId="{C4492B82-9CCF-4234-A4D9-17AEFF702D52}" srcOrd="2" destOrd="0" parTransId="{AC9739F1-B855-4ECA-AB25-0AF4C3CB9727}" sibTransId="{B0AE9F30-33D5-4783-B141-AF164056A731}"/>
    <dgm:cxn modelId="{015AE31C-46C0-43E1-826C-349D993AFAE6}" srcId="{F50395CE-0A5D-4577-9E95-F01011E76F12}" destId="{F1AD60FD-B469-43B5-97F3-D219622A7791}" srcOrd="6" destOrd="0" parTransId="{331C93AD-8057-447E-8717-3A73DBBEC989}" sibTransId="{609E5184-5E3F-4293-A97C-74992829936F}"/>
    <dgm:cxn modelId="{50A68D23-F6F7-4E7D-95E8-BD81DD8D1221}" srcId="{F50395CE-0A5D-4577-9E95-F01011E76F12}" destId="{9928BA8B-84C4-4505-A85A-5F722E4AC1B9}" srcOrd="5" destOrd="0" parTransId="{152F034A-C8E8-4E5E-B647-E0F569FBEFED}" sibTransId="{C25754DD-7445-43D5-84FC-CFD3772FA911}"/>
    <dgm:cxn modelId="{08E14B2D-A704-492E-88F0-FB7CBABB38BB}" srcId="{F50395CE-0A5D-4577-9E95-F01011E76F12}" destId="{BA5F9356-B182-40ED-917D-86F4AB59F1DA}" srcOrd="4" destOrd="0" parTransId="{3FB7B35B-D114-409B-8E5F-3A03A0044152}" sibTransId="{0F22E4E5-F9C9-4846-AC9A-2D29C97054A5}"/>
    <dgm:cxn modelId="{EC8B9A2D-0708-475D-9BAF-E5D7CBB248CC}" srcId="{F50395CE-0A5D-4577-9E95-F01011E76F12}" destId="{38A0FB40-A2AE-4F0D-872B-19829602795E}" srcOrd="3" destOrd="0" parTransId="{255CD563-EFF7-45B2-A42C-B76528642661}" sibTransId="{D717416A-7D51-464B-9566-F2666570C4F6}"/>
    <dgm:cxn modelId="{802D2C34-9BCE-4418-AABC-CFFA7FE6F710}" type="presOf" srcId="{9928BA8B-84C4-4505-A85A-5F722E4AC1B9}" destId="{2FA23C09-BA3B-4E86-A38C-C0D9859E66AF}" srcOrd="0" destOrd="0" presId="urn:microsoft.com/office/officeart/2005/8/layout/default"/>
    <dgm:cxn modelId="{AD2A9648-67A3-4811-B1F2-ECF5768F1E2D}" srcId="{F50395CE-0A5D-4577-9E95-F01011E76F12}" destId="{68DD479B-EAE2-4018-A8EB-7B6AA5D6037C}" srcOrd="7" destOrd="0" parTransId="{6E9760C6-CD24-4901-BEB3-FDC4AE5949D6}" sibTransId="{1F1FA3D3-80E2-46DD-8772-D934C7E19167}"/>
    <dgm:cxn modelId="{678B856F-E17E-4FDA-B63E-3ECF3AEA3CB3}" type="presOf" srcId="{D7FE3709-4737-40EC-97CA-DC25D5381C97}" destId="{BEE21D6F-C8DB-4726-B541-A6209D8D61AD}" srcOrd="0" destOrd="0" presId="urn:microsoft.com/office/officeart/2005/8/layout/default"/>
    <dgm:cxn modelId="{9E02897B-8B12-4DE1-80CB-05801B585037}" type="presOf" srcId="{38A0FB40-A2AE-4F0D-872B-19829602795E}" destId="{3F15FD72-E8DD-48A9-B2C3-B3043CFAD97B}" srcOrd="0" destOrd="0" presId="urn:microsoft.com/office/officeart/2005/8/layout/default"/>
    <dgm:cxn modelId="{A493577D-C164-418A-B47A-EED7E2ED518E}" type="presOf" srcId="{68DD479B-EAE2-4018-A8EB-7B6AA5D6037C}" destId="{29690B41-52D1-49D8-8FD9-D164E21273BF}" srcOrd="0" destOrd="0" presId="urn:microsoft.com/office/officeart/2005/8/layout/default"/>
    <dgm:cxn modelId="{EF09CC89-CC25-46E0-83C7-510E15A0AC07}" type="presOf" srcId="{2CD3DAFC-E250-4CF3-ACC8-39F67E590181}" destId="{AB85CA5B-8788-4029-BBE3-669B8D6D9733}" srcOrd="0" destOrd="0" presId="urn:microsoft.com/office/officeart/2005/8/layout/default"/>
    <dgm:cxn modelId="{9270118E-426D-40A0-AAE1-514804014342}" type="presOf" srcId="{B8B311F2-F15C-41B6-8FD1-F7887FA405A5}" destId="{449D4B63-0189-4843-8167-2960D0A9543F}" srcOrd="0" destOrd="0" presId="urn:microsoft.com/office/officeart/2005/8/layout/default"/>
    <dgm:cxn modelId="{C147399B-0C44-4BA8-9714-EA35E578AD5E}" srcId="{F50395CE-0A5D-4577-9E95-F01011E76F12}" destId="{2CD3DAFC-E250-4CF3-ACC8-39F67E590181}" srcOrd="1" destOrd="0" parTransId="{4818C78A-084D-4EE6-AEA4-936B56191F4A}" sibTransId="{FAA06F03-E777-486D-BF8F-67E2A333B394}"/>
    <dgm:cxn modelId="{BBBA08A2-3604-4E95-9677-FD0353AFD002}" type="presOf" srcId="{F1AD60FD-B469-43B5-97F3-D219622A7791}" destId="{755DE5C5-F3D4-48C9-8625-EC002F91AC92}" srcOrd="0" destOrd="0" presId="urn:microsoft.com/office/officeart/2005/8/layout/default"/>
    <dgm:cxn modelId="{2CEF4FD5-6278-4B31-9C0D-867D62C2A443}" type="presOf" srcId="{F50395CE-0A5D-4577-9E95-F01011E76F12}" destId="{E8AB39C6-2A2F-4A59-B713-3C888F8AB54B}" srcOrd="0" destOrd="0" presId="urn:microsoft.com/office/officeart/2005/8/layout/default"/>
    <dgm:cxn modelId="{32C1F8DC-44EB-4B50-A20C-B47FE48A0A60}" srcId="{F50395CE-0A5D-4577-9E95-F01011E76F12}" destId="{D7FE3709-4737-40EC-97CA-DC25D5381C97}" srcOrd="8" destOrd="0" parTransId="{9715EE33-0620-4D7A-8615-69CBBFD25A26}" sibTransId="{24344660-65AB-4A5E-9446-8893FD466100}"/>
    <dgm:cxn modelId="{E7FEE7E4-0205-46D0-93A4-9A1563BD90B2}" type="presOf" srcId="{BA5F9356-B182-40ED-917D-86F4AB59F1DA}" destId="{8CC20E8B-0D37-4909-AE9F-B8CE1A697454}" srcOrd="0" destOrd="0" presId="urn:microsoft.com/office/officeart/2005/8/layout/default"/>
    <dgm:cxn modelId="{3B183DF5-AE87-499D-9E6C-DFAFF0EFB942}" type="presOf" srcId="{C4492B82-9CCF-4234-A4D9-17AEFF702D52}" destId="{DEA413B1-A05D-4503-8161-FE9BA1FC2A7C}" srcOrd="0" destOrd="0" presId="urn:microsoft.com/office/officeart/2005/8/layout/default"/>
    <dgm:cxn modelId="{A5B7AFCD-3B13-487E-97D2-908A8E9190D8}" type="presParOf" srcId="{E8AB39C6-2A2F-4A59-B713-3C888F8AB54B}" destId="{449D4B63-0189-4843-8167-2960D0A9543F}" srcOrd="0" destOrd="0" presId="urn:microsoft.com/office/officeart/2005/8/layout/default"/>
    <dgm:cxn modelId="{7FFE0456-F67E-40C6-ABB5-0AC6CE0E9E17}" type="presParOf" srcId="{E8AB39C6-2A2F-4A59-B713-3C888F8AB54B}" destId="{61676D3F-04A9-46BE-AD16-7666BF3C63CF}" srcOrd="1" destOrd="0" presId="urn:microsoft.com/office/officeart/2005/8/layout/default"/>
    <dgm:cxn modelId="{B999B844-621C-4807-8C07-6A851EF7AF90}" type="presParOf" srcId="{E8AB39C6-2A2F-4A59-B713-3C888F8AB54B}" destId="{AB85CA5B-8788-4029-BBE3-669B8D6D9733}" srcOrd="2" destOrd="0" presId="urn:microsoft.com/office/officeart/2005/8/layout/default"/>
    <dgm:cxn modelId="{7A6F511F-ACA2-4E57-94A6-DAFC455CC270}" type="presParOf" srcId="{E8AB39C6-2A2F-4A59-B713-3C888F8AB54B}" destId="{031B145C-EDA5-4185-B3BB-43FFBEBF9C53}" srcOrd="3" destOrd="0" presId="urn:microsoft.com/office/officeart/2005/8/layout/default"/>
    <dgm:cxn modelId="{AE424A35-59AF-4EBF-97CD-241AD9221AEA}" type="presParOf" srcId="{E8AB39C6-2A2F-4A59-B713-3C888F8AB54B}" destId="{DEA413B1-A05D-4503-8161-FE9BA1FC2A7C}" srcOrd="4" destOrd="0" presId="urn:microsoft.com/office/officeart/2005/8/layout/default"/>
    <dgm:cxn modelId="{D4D4EADD-984D-43F5-997B-8376810A9E2D}" type="presParOf" srcId="{E8AB39C6-2A2F-4A59-B713-3C888F8AB54B}" destId="{498D2139-EAF2-41DF-AD02-A3D83A231366}" srcOrd="5" destOrd="0" presId="urn:microsoft.com/office/officeart/2005/8/layout/default"/>
    <dgm:cxn modelId="{4D2B4B1D-BEA6-4E1D-8582-3F9037D891D2}" type="presParOf" srcId="{E8AB39C6-2A2F-4A59-B713-3C888F8AB54B}" destId="{3F15FD72-E8DD-48A9-B2C3-B3043CFAD97B}" srcOrd="6" destOrd="0" presId="urn:microsoft.com/office/officeart/2005/8/layout/default"/>
    <dgm:cxn modelId="{4FAF3774-3D7A-42F6-96A2-EBD1170E86B6}" type="presParOf" srcId="{E8AB39C6-2A2F-4A59-B713-3C888F8AB54B}" destId="{174E41EC-9AEE-4A5D-B149-D8CCDA1F3CF5}" srcOrd="7" destOrd="0" presId="urn:microsoft.com/office/officeart/2005/8/layout/default"/>
    <dgm:cxn modelId="{6E923E69-245F-488F-8A49-34F71C09EE68}" type="presParOf" srcId="{E8AB39C6-2A2F-4A59-B713-3C888F8AB54B}" destId="{8CC20E8B-0D37-4909-AE9F-B8CE1A697454}" srcOrd="8" destOrd="0" presId="urn:microsoft.com/office/officeart/2005/8/layout/default"/>
    <dgm:cxn modelId="{0F8523B0-044F-415E-8A2F-D98CCCFC867D}" type="presParOf" srcId="{E8AB39C6-2A2F-4A59-B713-3C888F8AB54B}" destId="{B62464F0-AF6E-497C-8BC9-FD468A69F030}" srcOrd="9" destOrd="0" presId="urn:microsoft.com/office/officeart/2005/8/layout/default"/>
    <dgm:cxn modelId="{EED0D1EA-50CA-47C9-B528-4E5923DD80F4}" type="presParOf" srcId="{E8AB39C6-2A2F-4A59-B713-3C888F8AB54B}" destId="{2FA23C09-BA3B-4E86-A38C-C0D9859E66AF}" srcOrd="10" destOrd="0" presId="urn:microsoft.com/office/officeart/2005/8/layout/default"/>
    <dgm:cxn modelId="{338AAD8E-79E8-4439-9605-3DAB6B9A7813}" type="presParOf" srcId="{E8AB39C6-2A2F-4A59-B713-3C888F8AB54B}" destId="{850C11FF-1C38-4578-93DF-65D79B3CA02E}" srcOrd="11" destOrd="0" presId="urn:microsoft.com/office/officeart/2005/8/layout/default"/>
    <dgm:cxn modelId="{3FE7FEE0-B2BE-44C7-844D-410FFC5E2D9A}" type="presParOf" srcId="{E8AB39C6-2A2F-4A59-B713-3C888F8AB54B}" destId="{755DE5C5-F3D4-48C9-8625-EC002F91AC92}" srcOrd="12" destOrd="0" presId="urn:microsoft.com/office/officeart/2005/8/layout/default"/>
    <dgm:cxn modelId="{F835DA13-E431-4748-BA70-A63CBDD808DC}" type="presParOf" srcId="{E8AB39C6-2A2F-4A59-B713-3C888F8AB54B}" destId="{DB132098-7867-480C-B8C2-889E7B6BA845}" srcOrd="13" destOrd="0" presId="urn:microsoft.com/office/officeart/2005/8/layout/default"/>
    <dgm:cxn modelId="{C379F629-5BE3-425C-AE0A-3A7A93E8D769}" type="presParOf" srcId="{E8AB39C6-2A2F-4A59-B713-3C888F8AB54B}" destId="{29690B41-52D1-49D8-8FD9-D164E21273BF}" srcOrd="14" destOrd="0" presId="urn:microsoft.com/office/officeart/2005/8/layout/default"/>
    <dgm:cxn modelId="{E6E2B4EC-9799-42F9-A975-4F44140226A5}" type="presParOf" srcId="{E8AB39C6-2A2F-4A59-B713-3C888F8AB54B}" destId="{7F17114F-C035-4170-9A49-0DF226350180}" srcOrd="15" destOrd="0" presId="urn:microsoft.com/office/officeart/2005/8/layout/default"/>
    <dgm:cxn modelId="{2665E4DF-FBED-4C4E-A335-7C9E7ACC77D4}" type="presParOf" srcId="{E8AB39C6-2A2F-4A59-B713-3C888F8AB54B}" destId="{BEE21D6F-C8DB-4726-B541-A6209D8D61AD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DAD871-2CC7-467A-B25E-D6DCDEE93E1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3486087-3F5D-454E-BA30-3BB27E494261}">
      <dgm:prSet/>
      <dgm:spPr/>
      <dgm:t>
        <a:bodyPr/>
        <a:lstStyle/>
        <a:p>
          <a:r>
            <a:rPr lang="en-GB"/>
            <a:t>16:00 – 17:00 – Matservering?</a:t>
          </a:r>
          <a:endParaRPr lang="en-US"/>
        </a:p>
      </dgm:t>
    </dgm:pt>
    <dgm:pt modelId="{1822D1BC-8E5C-4E54-92AA-688307FF1EAA}" type="parTrans" cxnId="{BC11D139-48C2-48ED-B81E-417225C2761B}">
      <dgm:prSet/>
      <dgm:spPr/>
      <dgm:t>
        <a:bodyPr/>
        <a:lstStyle/>
        <a:p>
          <a:endParaRPr lang="en-US"/>
        </a:p>
      </dgm:t>
    </dgm:pt>
    <dgm:pt modelId="{D38DD4A2-B09D-42D6-8B29-1BB135C30C18}" type="sibTrans" cxnId="{BC11D139-48C2-48ED-B81E-417225C2761B}">
      <dgm:prSet/>
      <dgm:spPr/>
      <dgm:t>
        <a:bodyPr/>
        <a:lstStyle/>
        <a:p>
          <a:endParaRPr lang="en-US"/>
        </a:p>
      </dgm:t>
    </dgm:pt>
    <dgm:pt modelId="{3691259B-013A-4A2E-98DA-72122DCBBC78}">
      <dgm:prSet/>
      <dgm:spPr/>
      <dgm:t>
        <a:bodyPr/>
        <a:lstStyle/>
        <a:p>
          <a:r>
            <a:rPr lang="en-GB" dirty="0"/>
            <a:t>17:00 – 17:45 – Bicep basics</a:t>
          </a:r>
          <a:endParaRPr lang="en-US" dirty="0"/>
        </a:p>
      </dgm:t>
    </dgm:pt>
    <dgm:pt modelId="{C51B10C0-B703-4DC7-BECA-55F00ADE5770}" type="parTrans" cxnId="{0EF4B256-176A-4D33-895D-D588AD947290}">
      <dgm:prSet/>
      <dgm:spPr/>
      <dgm:t>
        <a:bodyPr/>
        <a:lstStyle/>
        <a:p>
          <a:endParaRPr lang="en-US"/>
        </a:p>
      </dgm:t>
    </dgm:pt>
    <dgm:pt modelId="{42E3B93B-3137-4A5B-BD82-F7C0C2FEDB56}" type="sibTrans" cxnId="{0EF4B256-176A-4D33-895D-D588AD947290}">
      <dgm:prSet/>
      <dgm:spPr/>
      <dgm:t>
        <a:bodyPr/>
        <a:lstStyle/>
        <a:p>
          <a:endParaRPr lang="en-US"/>
        </a:p>
      </dgm:t>
    </dgm:pt>
    <dgm:pt modelId="{27B8410F-463F-4A1C-AA39-86310183CA68}">
      <dgm:prSet/>
      <dgm:spPr/>
      <dgm:t>
        <a:bodyPr/>
        <a:lstStyle/>
        <a:p>
          <a:r>
            <a:rPr lang="en-GB"/>
            <a:t>17:45 – 18:00 – Pause</a:t>
          </a:r>
          <a:endParaRPr lang="en-US"/>
        </a:p>
      </dgm:t>
    </dgm:pt>
    <dgm:pt modelId="{71ADFB21-35AA-4A89-A7B6-EE0A12BC2BBD}" type="parTrans" cxnId="{D801F95F-096C-4B45-869A-8CF86B3C40D7}">
      <dgm:prSet/>
      <dgm:spPr/>
      <dgm:t>
        <a:bodyPr/>
        <a:lstStyle/>
        <a:p>
          <a:endParaRPr lang="en-US"/>
        </a:p>
      </dgm:t>
    </dgm:pt>
    <dgm:pt modelId="{1761BF06-125A-4392-B08E-6FDCC05352B3}" type="sibTrans" cxnId="{D801F95F-096C-4B45-869A-8CF86B3C40D7}">
      <dgm:prSet/>
      <dgm:spPr/>
      <dgm:t>
        <a:bodyPr/>
        <a:lstStyle/>
        <a:p>
          <a:endParaRPr lang="en-US"/>
        </a:p>
      </dgm:t>
    </dgm:pt>
    <dgm:pt modelId="{40A4F355-F798-4EA0-97E5-4462803C5168}">
      <dgm:prSet/>
      <dgm:spPr/>
      <dgm:t>
        <a:bodyPr/>
        <a:lstStyle/>
        <a:p>
          <a:r>
            <a:rPr lang="en-GB" dirty="0"/>
            <a:t>18:00 – 18:45 – Bicep </a:t>
          </a:r>
          <a:r>
            <a:rPr lang="en-GB" dirty="0" err="1"/>
            <a:t>videre</a:t>
          </a:r>
          <a:r>
            <a:rPr lang="en-GB" dirty="0"/>
            <a:t> </a:t>
          </a:r>
          <a:r>
            <a:rPr lang="en-GB" dirty="0" err="1"/>
            <a:t>og</a:t>
          </a:r>
          <a:r>
            <a:rPr lang="en-GB" dirty="0"/>
            <a:t> </a:t>
          </a:r>
          <a:r>
            <a:rPr lang="en-GB" dirty="0" err="1"/>
            <a:t>demoer</a:t>
          </a:r>
          <a:endParaRPr lang="en-US" dirty="0"/>
        </a:p>
      </dgm:t>
    </dgm:pt>
    <dgm:pt modelId="{FDAB89EA-7193-499E-A6C0-A3F184C00985}" type="parTrans" cxnId="{3FD39274-6DA0-47A7-8168-9DBB68C2AD99}">
      <dgm:prSet/>
      <dgm:spPr/>
      <dgm:t>
        <a:bodyPr/>
        <a:lstStyle/>
        <a:p>
          <a:endParaRPr lang="en-US"/>
        </a:p>
      </dgm:t>
    </dgm:pt>
    <dgm:pt modelId="{5983EF6E-F3F7-43A6-93DA-3512D2F92E45}" type="sibTrans" cxnId="{3FD39274-6DA0-47A7-8168-9DBB68C2AD99}">
      <dgm:prSet/>
      <dgm:spPr/>
      <dgm:t>
        <a:bodyPr/>
        <a:lstStyle/>
        <a:p>
          <a:endParaRPr lang="en-US"/>
        </a:p>
      </dgm:t>
    </dgm:pt>
    <dgm:pt modelId="{D9994006-38C0-4752-A3DA-71CE1A7296E0}">
      <dgm:prSet/>
      <dgm:spPr/>
      <dgm:t>
        <a:bodyPr/>
        <a:lstStyle/>
        <a:p>
          <a:r>
            <a:rPr lang="en-GB" dirty="0"/>
            <a:t>18:45 – ? – Party?</a:t>
          </a:r>
          <a:endParaRPr lang="en-US" dirty="0"/>
        </a:p>
      </dgm:t>
    </dgm:pt>
    <dgm:pt modelId="{78057FE1-19EB-4472-BF22-1450BCB32BC8}" type="parTrans" cxnId="{2D0B6C02-3821-4597-B698-3BCC77D415FF}">
      <dgm:prSet/>
      <dgm:spPr/>
      <dgm:t>
        <a:bodyPr/>
        <a:lstStyle/>
        <a:p>
          <a:endParaRPr lang="en-US"/>
        </a:p>
      </dgm:t>
    </dgm:pt>
    <dgm:pt modelId="{05187F8B-5237-4A4F-960A-E40D6C5BE8BD}" type="sibTrans" cxnId="{2D0B6C02-3821-4597-B698-3BCC77D415FF}">
      <dgm:prSet/>
      <dgm:spPr/>
      <dgm:t>
        <a:bodyPr/>
        <a:lstStyle/>
        <a:p>
          <a:endParaRPr lang="en-US"/>
        </a:p>
      </dgm:t>
    </dgm:pt>
    <dgm:pt modelId="{BC6B2413-C6FF-41FA-9C42-F3CD1C5DFB1A}" type="pres">
      <dgm:prSet presAssocID="{B5DAD871-2CC7-467A-B25E-D6DCDEE93E1F}" presName="linear" presStyleCnt="0">
        <dgm:presLayoutVars>
          <dgm:animLvl val="lvl"/>
          <dgm:resizeHandles val="exact"/>
        </dgm:presLayoutVars>
      </dgm:prSet>
      <dgm:spPr/>
    </dgm:pt>
    <dgm:pt modelId="{89B72A16-3B55-412E-929D-76FB0FAA7ABC}" type="pres">
      <dgm:prSet presAssocID="{43486087-3F5D-454E-BA30-3BB27E49426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ECA7A31-55AF-491F-B197-1B36D4A0ACFA}" type="pres">
      <dgm:prSet presAssocID="{D38DD4A2-B09D-42D6-8B29-1BB135C30C18}" presName="spacer" presStyleCnt="0"/>
      <dgm:spPr/>
    </dgm:pt>
    <dgm:pt modelId="{5596175A-FBE4-43A3-9580-EE24DEF413C4}" type="pres">
      <dgm:prSet presAssocID="{3691259B-013A-4A2E-98DA-72122DCBBC7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9BC21AB-B711-416F-A130-4A87B33DA61B}" type="pres">
      <dgm:prSet presAssocID="{42E3B93B-3137-4A5B-BD82-F7C0C2FEDB56}" presName="spacer" presStyleCnt="0"/>
      <dgm:spPr/>
    </dgm:pt>
    <dgm:pt modelId="{54614F1B-9010-4789-82CF-52F752817914}" type="pres">
      <dgm:prSet presAssocID="{27B8410F-463F-4A1C-AA39-86310183CA6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4177CF0-51A0-4908-A228-1D0F28C75CB0}" type="pres">
      <dgm:prSet presAssocID="{1761BF06-125A-4392-B08E-6FDCC05352B3}" presName="spacer" presStyleCnt="0"/>
      <dgm:spPr/>
    </dgm:pt>
    <dgm:pt modelId="{B84252E4-800A-4914-B56D-845D34A7563C}" type="pres">
      <dgm:prSet presAssocID="{40A4F355-F798-4EA0-97E5-4462803C51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88A49D6-E9EB-4249-B98E-D8E97C816E4C}" type="pres">
      <dgm:prSet presAssocID="{5983EF6E-F3F7-43A6-93DA-3512D2F92E45}" presName="spacer" presStyleCnt="0"/>
      <dgm:spPr/>
    </dgm:pt>
    <dgm:pt modelId="{554D5420-56BA-4873-A01F-F4552CFEC1FD}" type="pres">
      <dgm:prSet presAssocID="{D9994006-38C0-4752-A3DA-71CE1A7296E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D0B6C02-3821-4597-B698-3BCC77D415FF}" srcId="{B5DAD871-2CC7-467A-B25E-D6DCDEE93E1F}" destId="{D9994006-38C0-4752-A3DA-71CE1A7296E0}" srcOrd="4" destOrd="0" parTransId="{78057FE1-19EB-4472-BF22-1450BCB32BC8}" sibTransId="{05187F8B-5237-4A4F-960A-E40D6C5BE8BD}"/>
    <dgm:cxn modelId="{340EE431-B812-4DE0-8CBB-411934BFEE57}" type="presOf" srcId="{B5DAD871-2CC7-467A-B25E-D6DCDEE93E1F}" destId="{BC6B2413-C6FF-41FA-9C42-F3CD1C5DFB1A}" srcOrd="0" destOrd="0" presId="urn:microsoft.com/office/officeart/2005/8/layout/vList2"/>
    <dgm:cxn modelId="{BC11D139-48C2-48ED-B81E-417225C2761B}" srcId="{B5DAD871-2CC7-467A-B25E-D6DCDEE93E1F}" destId="{43486087-3F5D-454E-BA30-3BB27E494261}" srcOrd="0" destOrd="0" parTransId="{1822D1BC-8E5C-4E54-92AA-688307FF1EAA}" sibTransId="{D38DD4A2-B09D-42D6-8B29-1BB135C30C18}"/>
    <dgm:cxn modelId="{8EB1D03A-8B1F-4699-8BE7-02105B72A6C7}" type="presOf" srcId="{D9994006-38C0-4752-A3DA-71CE1A7296E0}" destId="{554D5420-56BA-4873-A01F-F4552CFEC1FD}" srcOrd="0" destOrd="0" presId="urn:microsoft.com/office/officeart/2005/8/layout/vList2"/>
    <dgm:cxn modelId="{D801F95F-096C-4B45-869A-8CF86B3C40D7}" srcId="{B5DAD871-2CC7-467A-B25E-D6DCDEE93E1F}" destId="{27B8410F-463F-4A1C-AA39-86310183CA68}" srcOrd="2" destOrd="0" parTransId="{71ADFB21-35AA-4A89-A7B6-EE0A12BC2BBD}" sibTransId="{1761BF06-125A-4392-B08E-6FDCC05352B3}"/>
    <dgm:cxn modelId="{5CDF144C-05EF-44B3-BA1C-EAF19A24A110}" type="presOf" srcId="{3691259B-013A-4A2E-98DA-72122DCBBC78}" destId="{5596175A-FBE4-43A3-9580-EE24DEF413C4}" srcOrd="0" destOrd="0" presId="urn:microsoft.com/office/officeart/2005/8/layout/vList2"/>
    <dgm:cxn modelId="{3FD39274-6DA0-47A7-8168-9DBB68C2AD99}" srcId="{B5DAD871-2CC7-467A-B25E-D6DCDEE93E1F}" destId="{40A4F355-F798-4EA0-97E5-4462803C5168}" srcOrd="3" destOrd="0" parTransId="{FDAB89EA-7193-499E-A6C0-A3F184C00985}" sibTransId="{5983EF6E-F3F7-43A6-93DA-3512D2F92E45}"/>
    <dgm:cxn modelId="{0EF4B256-176A-4D33-895D-D588AD947290}" srcId="{B5DAD871-2CC7-467A-B25E-D6DCDEE93E1F}" destId="{3691259B-013A-4A2E-98DA-72122DCBBC78}" srcOrd="1" destOrd="0" parTransId="{C51B10C0-B703-4DC7-BECA-55F00ADE5770}" sibTransId="{42E3B93B-3137-4A5B-BD82-F7C0C2FEDB56}"/>
    <dgm:cxn modelId="{2812597C-03EC-44CE-AA5A-1AE6A87F1E8D}" type="presOf" srcId="{43486087-3F5D-454E-BA30-3BB27E494261}" destId="{89B72A16-3B55-412E-929D-76FB0FAA7ABC}" srcOrd="0" destOrd="0" presId="urn:microsoft.com/office/officeart/2005/8/layout/vList2"/>
    <dgm:cxn modelId="{00D69EA6-DAA0-410A-9E80-804EBF26AD4C}" type="presOf" srcId="{40A4F355-F798-4EA0-97E5-4462803C5168}" destId="{B84252E4-800A-4914-B56D-845D34A7563C}" srcOrd="0" destOrd="0" presId="urn:microsoft.com/office/officeart/2005/8/layout/vList2"/>
    <dgm:cxn modelId="{9AFE16E4-E4F4-4A07-A237-EB6BDF5F44F5}" type="presOf" srcId="{27B8410F-463F-4A1C-AA39-86310183CA68}" destId="{54614F1B-9010-4789-82CF-52F752817914}" srcOrd="0" destOrd="0" presId="urn:microsoft.com/office/officeart/2005/8/layout/vList2"/>
    <dgm:cxn modelId="{C0E3FB8F-E073-425C-B454-1C0DA1862BBB}" type="presParOf" srcId="{BC6B2413-C6FF-41FA-9C42-F3CD1C5DFB1A}" destId="{89B72A16-3B55-412E-929D-76FB0FAA7ABC}" srcOrd="0" destOrd="0" presId="urn:microsoft.com/office/officeart/2005/8/layout/vList2"/>
    <dgm:cxn modelId="{70B53EFE-FCEF-4DD4-9254-44E38894F207}" type="presParOf" srcId="{BC6B2413-C6FF-41FA-9C42-F3CD1C5DFB1A}" destId="{AECA7A31-55AF-491F-B197-1B36D4A0ACFA}" srcOrd="1" destOrd="0" presId="urn:microsoft.com/office/officeart/2005/8/layout/vList2"/>
    <dgm:cxn modelId="{1A3480D5-4DC6-4386-AA98-5BBF94571ED9}" type="presParOf" srcId="{BC6B2413-C6FF-41FA-9C42-F3CD1C5DFB1A}" destId="{5596175A-FBE4-43A3-9580-EE24DEF413C4}" srcOrd="2" destOrd="0" presId="urn:microsoft.com/office/officeart/2005/8/layout/vList2"/>
    <dgm:cxn modelId="{BDFB39A5-B316-4E2F-A217-B63978783007}" type="presParOf" srcId="{BC6B2413-C6FF-41FA-9C42-F3CD1C5DFB1A}" destId="{D9BC21AB-B711-416F-A130-4A87B33DA61B}" srcOrd="3" destOrd="0" presId="urn:microsoft.com/office/officeart/2005/8/layout/vList2"/>
    <dgm:cxn modelId="{75C7B177-E731-4E78-934F-29143F63C042}" type="presParOf" srcId="{BC6B2413-C6FF-41FA-9C42-F3CD1C5DFB1A}" destId="{54614F1B-9010-4789-82CF-52F752817914}" srcOrd="4" destOrd="0" presId="urn:microsoft.com/office/officeart/2005/8/layout/vList2"/>
    <dgm:cxn modelId="{1EE89DEB-37AA-403E-BD7A-CCEACCAAF0C7}" type="presParOf" srcId="{BC6B2413-C6FF-41FA-9C42-F3CD1C5DFB1A}" destId="{14177CF0-51A0-4908-A228-1D0F28C75CB0}" srcOrd="5" destOrd="0" presId="urn:microsoft.com/office/officeart/2005/8/layout/vList2"/>
    <dgm:cxn modelId="{94757C49-61D7-43AB-A380-175B8708134C}" type="presParOf" srcId="{BC6B2413-C6FF-41FA-9C42-F3CD1C5DFB1A}" destId="{B84252E4-800A-4914-B56D-845D34A7563C}" srcOrd="6" destOrd="0" presId="urn:microsoft.com/office/officeart/2005/8/layout/vList2"/>
    <dgm:cxn modelId="{0514816A-6B77-4E77-8CA8-129157D98CA9}" type="presParOf" srcId="{BC6B2413-C6FF-41FA-9C42-F3CD1C5DFB1A}" destId="{988A49D6-E9EB-4249-B98E-D8E97C816E4C}" srcOrd="7" destOrd="0" presId="urn:microsoft.com/office/officeart/2005/8/layout/vList2"/>
    <dgm:cxn modelId="{910D9EC5-119D-4C59-8CE8-57ED5DE28370}" type="presParOf" srcId="{BC6B2413-C6FF-41FA-9C42-F3CD1C5DFB1A}" destId="{554D5420-56BA-4873-A01F-F4552CFEC1F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A2BAC8-CC7F-40B1-9FB1-8242A44906B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65966D2-9CCF-4439-AAD5-A183790F9991}">
      <dgm:prSet/>
      <dgm:spPr/>
      <dgm:t>
        <a:bodyPr/>
        <a:lstStyle/>
        <a:p>
          <a:r>
            <a:rPr lang="en-GB"/>
            <a:t>Tor Ivar Asbølmo – DPS –  Sopra Steria Trondheim – Microsoft Cloud</a:t>
          </a:r>
          <a:endParaRPr lang="en-US"/>
        </a:p>
      </dgm:t>
    </dgm:pt>
    <dgm:pt modelId="{1C897F82-C964-4F64-9A29-BAB167B0C026}" type="parTrans" cxnId="{1A924A4E-B01E-45BC-A3DB-50D68BE1F661}">
      <dgm:prSet/>
      <dgm:spPr/>
      <dgm:t>
        <a:bodyPr/>
        <a:lstStyle/>
        <a:p>
          <a:endParaRPr lang="en-US"/>
        </a:p>
      </dgm:t>
    </dgm:pt>
    <dgm:pt modelId="{07955753-3E05-46BD-8AF9-1029375C1175}" type="sibTrans" cxnId="{1A924A4E-B01E-45BC-A3DB-50D68BE1F661}">
      <dgm:prSet/>
      <dgm:spPr/>
      <dgm:t>
        <a:bodyPr/>
        <a:lstStyle/>
        <a:p>
          <a:endParaRPr lang="en-US"/>
        </a:p>
      </dgm:t>
    </dgm:pt>
    <dgm:pt modelId="{26478748-E2AC-47A8-9EE6-9BF524E094B7}">
      <dgm:prSet/>
      <dgm:spPr/>
      <dgm:t>
        <a:bodyPr/>
        <a:lstStyle/>
        <a:p>
          <a:r>
            <a:rPr lang="en-GB"/>
            <a:t>Bor i Skaun med bikkje og en unge</a:t>
          </a:r>
          <a:endParaRPr lang="en-US"/>
        </a:p>
      </dgm:t>
    </dgm:pt>
    <dgm:pt modelId="{FAE09EED-09C7-4886-BBD8-A2D055B0CD83}" type="parTrans" cxnId="{4E86EA3F-2E3A-4108-B08E-74BF3B31D41B}">
      <dgm:prSet/>
      <dgm:spPr/>
      <dgm:t>
        <a:bodyPr/>
        <a:lstStyle/>
        <a:p>
          <a:endParaRPr lang="en-US"/>
        </a:p>
      </dgm:t>
    </dgm:pt>
    <dgm:pt modelId="{5CBBD1D2-1175-4394-AA52-34D90A2093BC}" type="sibTrans" cxnId="{4E86EA3F-2E3A-4108-B08E-74BF3B31D41B}">
      <dgm:prSet/>
      <dgm:spPr/>
      <dgm:t>
        <a:bodyPr/>
        <a:lstStyle/>
        <a:p>
          <a:endParaRPr lang="en-US"/>
        </a:p>
      </dgm:t>
    </dgm:pt>
    <dgm:pt modelId="{23E5274C-E06C-4BA4-B019-D58518347530}">
      <dgm:prSet/>
      <dgm:spPr/>
      <dgm:t>
        <a:bodyPr/>
        <a:lstStyle/>
        <a:p>
          <a:r>
            <a:rPr lang="en-GB"/>
            <a:t>For tiden 100% ute hos kunde i Product Team</a:t>
          </a:r>
          <a:endParaRPr lang="en-US"/>
        </a:p>
      </dgm:t>
    </dgm:pt>
    <dgm:pt modelId="{791F36F7-8960-407D-B6E5-2E089E49E36B}" type="parTrans" cxnId="{1D8C902A-5263-4954-BF80-80CFF3F37529}">
      <dgm:prSet/>
      <dgm:spPr/>
      <dgm:t>
        <a:bodyPr/>
        <a:lstStyle/>
        <a:p>
          <a:endParaRPr lang="en-US"/>
        </a:p>
      </dgm:t>
    </dgm:pt>
    <dgm:pt modelId="{A0B41379-2967-4025-BAB9-B171FEFBFC64}" type="sibTrans" cxnId="{1D8C902A-5263-4954-BF80-80CFF3F37529}">
      <dgm:prSet/>
      <dgm:spPr/>
      <dgm:t>
        <a:bodyPr/>
        <a:lstStyle/>
        <a:p>
          <a:endParaRPr lang="en-US"/>
        </a:p>
      </dgm:t>
    </dgm:pt>
    <dgm:pt modelId="{975BB951-87CA-4C46-8A7C-9C564B3212D7}">
      <dgm:prSet/>
      <dgm:spPr/>
      <dgm:t>
        <a:bodyPr/>
        <a:lstStyle/>
        <a:p>
          <a:r>
            <a:rPr lang="en-GB"/>
            <a:t>DevOps team</a:t>
          </a:r>
          <a:endParaRPr lang="en-US"/>
        </a:p>
      </dgm:t>
    </dgm:pt>
    <dgm:pt modelId="{185F0B48-60E3-49CF-8C87-F8C67F41D418}" type="parTrans" cxnId="{CF850A01-B17F-406B-B742-C3684297323C}">
      <dgm:prSet/>
      <dgm:spPr/>
      <dgm:t>
        <a:bodyPr/>
        <a:lstStyle/>
        <a:p>
          <a:endParaRPr lang="en-US"/>
        </a:p>
      </dgm:t>
    </dgm:pt>
    <dgm:pt modelId="{93749F8A-3882-4A68-9C0E-C4012DC12343}" type="sibTrans" cxnId="{CF850A01-B17F-406B-B742-C3684297323C}">
      <dgm:prSet/>
      <dgm:spPr/>
      <dgm:t>
        <a:bodyPr/>
        <a:lstStyle/>
        <a:p>
          <a:endParaRPr lang="en-US"/>
        </a:p>
      </dgm:t>
    </dgm:pt>
    <dgm:pt modelId="{1D4CB473-A25C-413D-88D5-01EE882A90A1}">
      <dgm:prSet/>
      <dgm:spPr/>
      <dgm:t>
        <a:bodyPr/>
        <a:lstStyle/>
        <a:p>
          <a:r>
            <a:rPr lang="en-GB"/>
            <a:t>Fokuserer på GitHub (Actions, Workflows, Pull Requests, teamarbeid, ++)</a:t>
          </a:r>
          <a:endParaRPr lang="en-US"/>
        </a:p>
      </dgm:t>
    </dgm:pt>
    <dgm:pt modelId="{E01F47CC-3AC9-4E68-AF15-8820CFC9401B}" type="parTrans" cxnId="{57B6335F-7A09-427F-8F5C-4DE4410BE1B1}">
      <dgm:prSet/>
      <dgm:spPr/>
      <dgm:t>
        <a:bodyPr/>
        <a:lstStyle/>
        <a:p>
          <a:endParaRPr lang="en-US"/>
        </a:p>
      </dgm:t>
    </dgm:pt>
    <dgm:pt modelId="{C0B91493-186F-4DAE-97DD-306FCCCBA868}" type="sibTrans" cxnId="{57B6335F-7A09-427F-8F5C-4DE4410BE1B1}">
      <dgm:prSet/>
      <dgm:spPr/>
      <dgm:t>
        <a:bodyPr/>
        <a:lstStyle/>
        <a:p>
          <a:endParaRPr lang="en-US"/>
        </a:p>
      </dgm:t>
    </dgm:pt>
    <dgm:pt modelId="{F7B016E1-DB06-421A-847E-7452D47EA83E}">
      <dgm:prSet/>
      <dgm:spPr/>
      <dgm:t>
        <a:bodyPr/>
        <a:lstStyle/>
        <a:p>
          <a:r>
            <a:rPr lang="en-GB"/>
            <a:t>Smetter inn Bicep der det er mulig</a:t>
          </a:r>
          <a:endParaRPr lang="en-US"/>
        </a:p>
      </dgm:t>
    </dgm:pt>
    <dgm:pt modelId="{8FCD5B00-8D4C-4B7C-8AA4-EE0522E6D8AB}" type="parTrans" cxnId="{734F83AC-68B1-41C3-BAF9-166438D21283}">
      <dgm:prSet/>
      <dgm:spPr/>
      <dgm:t>
        <a:bodyPr/>
        <a:lstStyle/>
        <a:p>
          <a:endParaRPr lang="en-US"/>
        </a:p>
      </dgm:t>
    </dgm:pt>
    <dgm:pt modelId="{5441632F-3396-4F6B-A24F-4A790F56BC99}" type="sibTrans" cxnId="{734F83AC-68B1-41C3-BAF9-166438D21283}">
      <dgm:prSet/>
      <dgm:spPr/>
      <dgm:t>
        <a:bodyPr/>
        <a:lstStyle/>
        <a:p>
          <a:endParaRPr lang="en-US"/>
        </a:p>
      </dgm:t>
    </dgm:pt>
    <dgm:pt modelId="{E1E7485A-CBB3-4E0F-B8A5-1D5827F19F10}">
      <dgm:prSet/>
      <dgm:spPr/>
      <dgm:t>
        <a:bodyPr/>
        <a:lstStyle/>
        <a:p>
          <a:r>
            <a:rPr lang="en-GB"/>
            <a:t>Fokus: IaC, DevOps-metodikk, Rammeverk, Azure Arkitektur</a:t>
          </a:r>
          <a:endParaRPr lang="en-US"/>
        </a:p>
      </dgm:t>
    </dgm:pt>
    <dgm:pt modelId="{FAF649F6-C671-45FD-B344-FBBE2D761BC1}" type="parTrans" cxnId="{AA981FA2-F037-4627-81DD-EC2BBA762DD5}">
      <dgm:prSet/>
      <dgm:spPr/>
      <dgm:t>
        <a:bodyPr/>
        <a:lstStyle/>
        <a:p>
          <a:endParaRPr lang="en-US"/>
        </a:p>
      </dgm:t>
    </dgm:pt>
    <dgm:pt modelId="{CD3A0C1C-A767-4928-A4B2-B16D1F42D014}" type="sibTrans" cxnId="{AA981FA2-F037-4627-81DD-EC2BBA762DD5}">
      <dgm:prSet/>
      <dgm:spPr/>
      <dgm:t>
        <a:bodyPr/>
        <a:lstStyle/>
        <a:p>
          <a:endParaRPr lang="en-US"/>
        </a:p>
      </dgm:t>
    </dgm:pt>
    <dgm:pt modelId="{7136D601-FC4B-4B83-A698-FBF9B3286BD8}">
      <dgm:prSet/>
      <dgm:spPr/>
      <dgm:t>
        <a:bodyPr/>
        <a:lstStyle/>
        <a:p>
          <a:r>
            <a:rPr lang="en-GB"/>
            <a:t>Prøver å gjøre litt community-oppgaver iblant</a:t>
          </a:r>
          <a:endParaRPr lang="en-US"/>
        </a:p>
      </dgm:t>
    </dgm:pt>
    <dgm:pt modelId="{48787D47-EC0E-4C94-98A0-90B02D4B02E3}" type="parTrans" cxnId="{D14D2C5D-2B0C-4CBC-9F30-CD34E02D426C}">
      <dgm:prSet/>
      <dgm:spPr/>
      <dgm:t>
        <a:bodyPr/>
        <a:lstStyle/>
        <a:p>
          <a:endParaRPr lang="en-US"/>
        </a:p>
      </dgm:t>
    </dgm:pt>
    <dgm:pt modelId="{45A2D53F-A49A-4898-86AF-DA34C69BD3FC}" type="sibTrans" cxnId="{D14D2C5D-2B0C-4CBC-9F30-CD34E02D426C}">
      <dgm:prSet/>
      <dgm:spPr/>
      <dgm:t>
        <a:bodyPr/>
        <a:lstStyle/>
        <a:p>
          <a:endParaRPr lang="en-US"/>
        </a:p>
      </dgm:t>
    </dgm:pt>
    <dgm:pt modelId="{CD8FA7BC-CD83-42A1-BB44-76244EAC80B1}">
      <dgm:prSet/>
      <dgm:spPr/>
      <dgm:t>
        <a:bodyPr/>
        <a:lstStyle/>
        <a:p>
          <a:r>
            <a:rPr lang="en-GB"/>
            <a:t>Opptatt av #PowerOfSharing</a:t>
          </a:r>
          <a:endParaRPr lang="en-US"/>
        </a:p>
      </dgm:t>
    </dgm:pt>
    <dgm:pt modelId="{20AC451A-EDA8-47E9-A7E0-09D0813B26FA}" type="parTrans" cxnId="{77CF89BD-C255-4265-8BCE-99043B2A8CB6}">
      <dgm:prSet/>
      <dgm:spPr/>
      <dgm:t>
        <a:bodyPr/>
        <a:lstStyle/>
        <a:p>
          <a:endParaRPr lang="en-US"/>
        </a:p>
      </dgm:t>
    </dgm:pt>
    <dgm:pt modelId="{17C46283-AD2C-472D-8EDF-E7801BDBDAEF}" type="sibTrans" cxnId="{77CF89BD-C255-4265-8BCE-99043B2A8CB6}">
      <dgm:prSet/>
      <dgm:spPr/>
      <dgm:t>
        <a:bodyPr/>
        <a:lstStyle/>
        <a:p>
          <a:endParaRPr lang="en-US"/>
        </a:p>
      </dgm:t>
    </dgm:pt>
    <dgm:pt modelId="{5F041803-B2B5-4D24-947B-D47515C8E0D5}" type="pres">
      <dgm:prSet presAssocID="{91A2BAC8-CC7F-40B1-9FB1-8242A44906B6}" presName="diagram" presStyleCnt="0">
        <dgm:presLayoutVars>
          <dgm:dir/>
          <dgm:resizeHandles val="exact"/>
        </dgm:presLayoutVars>
      </dgm:prSet>
      <dgm:spPr/>
    </dgm:pt>
    <dgm:pt modelId="{A45D7A19-ADEF-45FA-98DB-A6C3A1DC5081}" type="pres">
      <dgm:prSet presAssocID="{765966D2-9CCF-4439-AAD5-A183790F9991}" presName="node" presStyleLbl="node1" presStyleIdx="0" presStyleCnt="6">
        <dgm:presLayoutVars>
          <dgm:bulletEnabled val="1"/>
        </dgm:presLayoutVars>
      </dgm:prSet>
      <dgm:spPr/>
    </dgm:pt>
    <dgm:pt modelId="{DA823B92-F1C6-4425-8F13-78268D881C2C}" type="pres">
      <dgm:prSet presAssocID="{07955753-3E05-46BD-8AF9-1029375C1175}" presName="sibTrans" presStyleCnt="0"/>
      <dgm:spPr/>
    </dgm:pt>
    <dgm:pt modelId="{A5203B2A-BB88-43BB-A813-3EDCC97C1234}" type="pres">
      <dgm:prSet presAssocID="{26478748-E2AC-47A8-9EE6-9BF524E094B7}" presName="node" presStyleLbl="node1" presStyleIdx="1" presStyleCnt="6">
        <dgm:presLayoutVars>
          <dgm:bulletEnabled val="1"/>
        </dgm:presLayoutVars>
      </dgm:prSet>
      <dgm:spPr/>
    </dgm:pt>
    <dgm:pt modelId="{0950B7CD-8745-4F62-B4A2-BB977997306E}" type="pres">
      <dgm:prSet presAssocID="{5CBBD1D2-1175-4394-AA52-34D90A2093BC}" presName="sibTrans" presStyleCnt="0"/>
      <dgm:spPr/>
    </dgm:pt>
    <dgm:pt modelId="{8B2B0E9A-8915-4213-9070-8803BD233725}" type="pres">
      <dgm:prSet presAssocID="{23E5274C-E06C-4BA4-B019-D58518347530}" presName="node" presStyleLbl="node1" presStyleIdx="2" presStyleCnt="6">
        <dgm:presLayoutVars>
          <dgm:bulletEnabled val="1"/>
        </dgm:presLayoutVars>
      </dgm:prSet>
      <dgm:spPr/>
    </dgm:pt>
    <dgm:pt modelId="{D559F669-A522-4953-8FD9-31DDF57759C2}" type="pres">
      <dgm:prSet presAssocID="{A0B41379-2967-4025-BAB9-B171FEFBFC64}" presName="sibTrans" presStyleCnt="0"/>
      <dgm:spPr/>
    </dgm:pt>
    <dgm:pt modelId="{7780D775-0A48-47EA-A692-DE0FD2550819}" type="pres">
      <dgm:prSet presAssocID="{E1E7485A-CBB3-4E0F-B8A5-1D5827F19F10}" presName="node" presStyleLbl="node1" presStyleIdx="3" presStyleCnt="6">
        <dgm:presLayoutVars>
          <dgm:bulletEnabled val="1"/>
        </dgm:presLayoutVars>
      </dgm:prSet>
      <dgm:spPr/>
    </dgm:pt>
    <dgm:pt modelId="{69FDDC12-A51F-4790-B66B-E506F01C890C}" type="pres">
      <dgm:prSet presAssocID="{CD3A0C1C-A767-4928-A4B2-B16D1F42D014}" presName="sibTrans" presStyleCnt="0"/>
      <dgm:spPr/>
    </dgm:pt>
    <dgm:pt modelId="{5ECF237D-73AE-4AFD-ADF2-96B3A3C3AE9D}" type="pres">
      <dgm:prSet presAssocID="{7136D601-FC4B-4B83-A698-FBF9B3286BD8}" presName="node" presStyleLbl="node1" presStyleIdx="4" presStyleCnt="6">
        <dgm:presLayoutVars>
          <dgm:bulletEnabled val="1"/>
        </dgm:presLayoutVars>
      </dgm:prSet>
      <dgm:spPr/>
    </dgm:pt>
    <dgm:pt modelId="{AF74ABCD-164E-4BFC-BE05-2FD2D5658E63}" type="pres">
      <dgm:prSet presAssocID="{45A2D53F-A49A-4898-86AF-DA34C69BD3FC}" presName="sibTrans" presStyleCnt="0"/>
      <dgm:spPr/>
    </dgm:pt>
    <dgm:pt modelId="{3B5676CA-B62C-42CD-88C4-47837D9B69CD}" type="pres">
      <dgm:prSet presAssocID="{CD8FA7BC-CD83-42A1-BB44-76244EAC80B1}" presName="node" presStyleLbl="node1" presStyleIdx="5" presStyleCnt="6">
        <dgm:presLayoutVars>
          <dgm:bulletEnabled val="1"/>
        </dgm:presLayoutVars>
      </dgm:prSet>
      <dgm:spPr/>
    </dgm:pt>
  </dgm:ptLst>
  <dgm:cxnLst>
    <dgm:cxn modelId="{CF850A01-B17F-406B-B742-C3684297323C}" srcId="{23E5274C-E06C-4BA4-B019-D58518347530}" destId="{975BB951-87CA-4C46-8A7C-9C564B3212D7}" srcOrd="0" destOrd="0" parTransId="{185F0B48-60E3-49CF-8C87-F8C67F41D418}" sibTransId="{93749F8A-3882-4A68-9C0E-C4012DC12343}"/>
    <dgm:cxn modelId="{ECB92402-E268-4482-B836-464392E0B24E}" type="presOf" srcId="{7136D601-FC4B-4B83-A698-FBF9B3286BD8}" destId="{5ECF237D-73AE-4AFD-ADF2-96B3A3C3AE9D}" srcOrd="0" destOrd="0" presId="urn:microsoft.com/office/officeart/2005/8/layout/default"/>
    <dgm:cxn modelId="{862D0B15-4044-4093-94F0-F2B6B80EE381}" type="presOf" srcId="{1D4CB473-A25C-413D-88D5-01EE882A90A1}" destId="{8B2B0E9A-8915-4213-9070-8803BD233725}" srcOrd="0" destOrd="2" presId="urn:microsoft.com/office/officeart/2005/8/layout/default"/>
    <dgm:cxn modelId="{1D8C902A-5263-4954-BF80-80CFF3F37529}" srcId="{91A2BAC8-CC7F-40B1-9FB1-8242A44906B6}" destId="{23E5274C-E06C-4BA4-B019-D58518347530}" srcOrd="2" destOrd="0" parTransId="{791F36F7-8960-407D-B6E5-2E089E49E36B}" sibTransId="{A0B41379-2967-4025-BAB9-B171FEFBFC64}"/>
    <dgm:cxn modelId="{4E86EA3F-2E3A-4108-B08E-74BF3B31D41B}" srcId="{91A2BAC8-CC7F-40B1-9FB1-8242A44906B6}" destId="{26478748-E2AC-47A8-9EE6-9BF524E094B7}" srcOrd="1" destOrd="0" parTransId="{FAE09EED-09C7-4886-BBD8-A2D055B0CD83}" sibTransId="{5CBBD1D2-1175-4394-AA52-34D90A2093BC}"/>
    <dgm:cxn modelId="{D14D2C5D-2B0C-4CBC-9F30-CD34E02D426C}" srcId="{91A2BAC8-CC7F-40B1-9FB1-8242A44906B6}" destId="{7136D601-FC4B-4B83-A698-FBF9B3286BD8}" srcOrd="4" destOrd="0" parTransId="{48787D47-EC0E-4C94-98A0-90B02D4B02E3}" sibTransId="{45A2D53F-A49A-4898-86AF-DA34C69BD3FC}"/>
    <dgm:cxn modelId="{8A0A7B5E-50AE-46A1-9595-797731760A89}" type="presOf" srcId="{26478748-E2AC-47A8-9EE6-9BF524E094B7}" destId="{A5203B2A-BB88-43BB-A813-3EDCC97C1234}" srcOrd="0" destOrd="0" presId="urn:microsoft.com/office/officeart/2005/8/layout/default"/>
    <dgm:cxn modelId="{57B6335F-7A09-427F-8F5C-4DE4410BE1B1}" srcId="{23E5274C-E06C-4BA4-B019-D58518347530}" destId="{1D4CB473-A25C-413D-88D5-01EE882A90A1}" srcOrd="1" destOrd="0" parTransId="{E01F47CC-3AC9-4E68-AF15-8820CFC9401B}" sibTransId="{C0B91493-186F-4DAE-97DD-306FCCCBA868}"/>
    <dgm:cxn modelId="{449EB248-9750-4F38-BBEE-C5389F487714}" type="presOf" srcId="{23E5274C-E06C-4BA4-B019-D58518347530}" destId="{8B2B0E9A-8915-4213-9070-8803BD233725}" srcOrd="0" destOrd="0" presId="urn:microsoft.com/office/officeart/2005/8/layout/default"/>
    <dgm:cxn modelId="{1A924A4E-B01E-45BC-A3DB-50D68BE1F661}" srcId="{91A2BAC8-CC7F-40B1-9FB1-8242A44906B6}" destId="{765966D2-9CCF-4439-AAD5-A183790F9991}" srcOrd="0" destOrd="0" parTransId="{1C897F82-C964-4F64-9A29-BAB167B0C026}" sibTransId="{07955753-3E05-46BD-8AF9-1029375C1175}"/>
    <dgm:cxn modelId="{CD29BC50-059B-44FB-B704-EE5E26CEF93B}" type="presOf" srcId="{975BB951-87CA-4C46-8A7C-9C564B3212D7}" destId="{8B2B0E9A-8915-4213-9070-8803BD233725}" srcOrd="0" destOrd="1" presId="urn:microsoft.com/office/officeart/2005/8/layout/default"/>
    <dgm:cxn modelId="{AA981FA2-F037-4627-81DD-EC2BBA762DD5}" srcId="{91A2BAC8-CC7F-40B1-9FB1-8242A44906B6}" destId="{E1E7485A-CBB3-4E0F-B8A5-1D5827F19F10}" srcOrd="3" destOrd="0" parTransId="{FAF649F6-C671-45FD-B344-FBBE2D761BC1}" sibTransId="{CD3A0C1C-A767-4928-A4B2-B16D1F42D014}"/>
    <dgm:cxn modelId="{462F46A4-E5A5-49CD-AB50-93D1F22A25B4}" type="presOf" srcId="{91A2BAC8-CC7F-40B1-9FB1-8242A44906B6}" destId="{5F041803-B2B5-4D24-947B-D47515C8E0D5}" srcOrd="0" destOrd="0" presId="urn:microsoft.com/office/officeart/2005/8/layout/default"/>
    <dgm:cxn modelId="{734F83AC-68B1-41C3-BAF9-166438D21283}" srcId="{23E5274C-E06C-4BA4-B019-D58518347530}" destId="{F7B016E1-DB06-421A-847E-7452D47EA83E}" srcOrd="2" destOrd="0" parTransId="{8FCD5B00-8D4C-4B7C-8AA4-EE0522E6D8AB}" sibTransId="{5441632F-3396-4F6B-A24F-4A790F56BC99}"/>
    <dgm:cxn modelId="{77CF89BD-C255-4265-8BCE-99043B2A8CB6}" srcId="{91A2BAC8-CC7F-40B1-9FB1-8242A44906B6}" destId="{CD8FA7BC-CD83-42A1-BB44-76244EAC80B1}" srcOrd="5" destOrd="0" parTransId="{20AC451A-EDA8-47E9-A7E0-09D0813B26FA}" sibTransId="{17C46283-AD2C-472D-8EDF-E7801BDBDAEF}"/>
    <dgm:cxn modelId="{03DB7CCC-CE2B-4658-A604-22BF239DD612}" type="presOf" srcId="{E1E7485A-CBB3-4E0F-B8A5-1D5827F19F10}" destId="{7780D775-0A48-47EA-A692-DE0FD2550819}" srcOrd="0" destOrd="0" presId="urn:microsoft.com/office/officeart/2005/8/layout/default"/>
    <dgm:cxn modelId="{27061FD2-FF66-46AB-8424-58A662A6385F}" type="presOf" srcId="{F7B016E1-DB06-421A-847E-7452D47EA83E}" destId="{8B2B0E9A-8915-4213-9070-8803BD233725}" srcOrd="0" destOrd="3" presId="urn:microsoft.com/office/officeart/2005/8/layout/default"/>
    <dgm:cxn modelId="{51773CEC-4E14-4BCE-BF4D-8BFF717DEF0B}" type="presOf" srcId="{CD8FA7BC-CD83-42A1-BB44-76244EAC80B1}" destId="{3B5676CA-B62C-42CD-88C4-47837D9B69CD}" srcOrd="0" destOrd="0" presId="urn:microsoft.com/office/officeart/2005/8/layout/default"/>
    <dgm:cxn modelId="{E467CAEF-7552-47BC-8356-D84ABA081469}" type="presOf" srcId="{765966D2-9CCF-4439-AAD5-A183790F9991}" destId="{A45D7A19-ADEF-45FA-98DB-A6C3A1DC5081}" srcOrd="0" destOrd="0" presId="urn:microsoft.com/office/officeart/2005/8/layout/default"/>
    <dgm:cxn modelId="{C1EF3471-BDC6-4A4F-A807-A0FAB7CB239C}" type="presParOf" srcId="{5F041803-B2B5-4D24-947B-D47515C8E0D5}" destId="{A45D7A19-ADEF-45FA-98DB-A6C3A1DC5081}" srcOrd="0" destOrd="0" presId="urn:microsoft.com/office/officeart/2005/8/layout/default"/>
    <dgm:cxn modelId="{ACB78EAE-0831-429D-9A1D-7A14435ACBE4}" type="presParOf" srcId="{5F041803-B2B5-4D24-947B-D47515C8E0D5}" destId="{DA823B92-F1C6-4425-8F13-78268D881C2C}" srcOrd="1" destOrd="0" presId="urn:microsoft.com/office/officeart/2005/8/layout/default"/>
    <dgm:cxn modelId="{B593F3EA-8CFE-4294-857A-FC74085852EA}" type="presParOf" srcId="{5F041803-B2B5-4D24-947B-D47515C8E0D5}" destId="{A5203B2A-BB88-43BB-A813-3EDCC97C1234}" srcOrd="2" destOrd="0" presId="urn:microsoft.com/office/officeart/2005/8/layout/default"/>
    <dgm:cxn modelId="{A2C7F305-9ACE-4FDE-858B-E800BB776F9F}" type="presParOf" srcId="{5F041803-B2B5-4D24-947B-D47515C8E0D5}" destId="{0950B7CD-8745-4F62-B4A2-BB977997306E}" srcOrd="3" destOrd="0" presId="urn:microsoft.com/office/officeart/2005/8/layout/default"/>
    <dgm:cxn modelId="{EE392C6E-4B5A-410C-970A-9B73EB2BE934}" type="presParOf" srcId="{5F041803-B2B5-4D24-947B-D47515C8E0D5}" destId="{8B2B0E9A-8915-4213-9070-8803BD233725}" srcOrd="4" destOrd="0" presId="urn:microsoft.com/office/officeart/2005/8/layout/default"/>
    <dgm:cxn modelId="{24483689-36F4-4801-B802-6E19317CE36B}" type="presParOf" srcId="{5F041803-B2B5-4D24-947B-D47515C8E0D5}" destId="{D559F669-A522-4953-8FD9-31DDF57759C2}" srcOrd="5" destOrd="0" presId="urn:microsoft.com/office/officeart/2005/8/layout/default"/>
    <dgm:cxn modelId="{72EF84BB-3BEA-4911-9AB2-E5E280CD6A58}" type="presParOf" srcId="{5F041803-B2B5-4D24-947B-D47515C8E0D5}" destId="{7780D775-0A48-47EA-A692-DE0FD2550819}" srcOrd="6" destOrd="0" presId="urn:microsoft.com/office/officeart/2005/8/layout/default"/>
    <dgm:cxn modelId="{6653CF6A-01E6-45FB-B334-3130AE570DBC}" type="presParOf" srcId="{5F041803-B2B5-4D24-947B-D47515C8E0D5}" destId="{69FDDC12-A51F-4790-B66B-E506F01C890C}" srcOrd="7" destOrd="0" presId="urn:microsoft.com/office/officeart/2005/8/layout/default"/>
    <dgm:cxn modelId="{C471D297-BD59-4EB4-9B10-AB3546C6CBCF}" type="presParOf" srcId="{5F041803-B2B5-4D24-947B-D47515C8E0D5}" destId="{5ECF237D-73AE-4AFD-ADF2-96B3A3C3AE9D}" srcOrd="8" destOrd="0" presId="urn:microsoft.com/office/officeart/2005/8/layout/default"/>
    <dgm:cxn modelId="{2C7919E1-962B-4B19-9965-8361569CBC39}" type="presParOf" srcId="{5F041803-B2B5-4D24-947B-D47515C8E0D5}" destId="{AF74ABCD-164E-4BFC-BE05-2FD2D5658E63}" srcOrd="9" destOrd="0" presId="urn:microsoft.com/office/officeart/2005/8/layout/default"/>
    <dgm:cxn modelId="{91A5131D-762B-49CB-8431-2E5B13B7DF2C}" type="presParOf" srcId="{5F041803-B2B5-4D24-947B-D47515C8E0D5}" destId="{3B5676CA-B62C-42CD-88C4-47837D9B69C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CD8A3-E142-4868-AD9A-D1E8AAFF2564}">
      <dsp:nvSpPr>
        <dsp:cNvPr id="0" name=""/>
        <dsp:cNvSpPr/>
      </dsp:nvSpPr>
      <dsp:spPr>
        <a:xfrm>
          <a:off x="0" y="163199"/>
          <a:ext cx="2191365" cy="13148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Praktisk</a:t>
          </a:r>
          <a:r>
            <a:rPr lang="en-GB" sz="1600" kern="1200" dirty="0"/>
            <a:t> info</a:t>
          </a:r>
          <a:endParaRPr lang="en-US" sz="1600" kern="1200" dirty="0"/>
        </a:p>
      </dsp:txBody>
      <dsp:txXfrm>
        <a:off x="0" y="163199"/>
        <a:ext cx="2191365" cy="1314819"/>
      </dsp:txXfrm>
    </dsp:sp>
    <dsp:sp modelId="{A55B012E-7531-478E-91EC-4D037ADFE4B5}">
      <dsp:nvSpPr>
        <dsp:cNvPr id="0" name=""/>
        <dsp:cNvSpPr/>
      </dsp:nvSpPr>
      <dsp:spPr>
        <a:xfrm>
          <a:off x="2410502" y="163199"/>
          <a:ext cx="2191365" cy="1314819"/>
        </a:xfrm>
        <a:prstGeom prst="rect">
          <a:avLst/>
        </a:prstGeom>
        <a:solidFill>
          <a:schemeClr val="accent5">
            <a:hueOff val="399126"/>
            <a:satOff val="-383"/>
            <a:lumOff val="-252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Hvem er jeg?</a:t>
          </a:r>
          <a:endParaRPr lang="en-US" sz="1600" kern="1200"/>
        </a:p>
      </dsp:txBody>
      <dsp:txXfrm>
        <a:off x="2410502" y="163199"/>
        <a:ext cx="2191365" cy="1314819"/>
      </dsp:txXfrm>
    </dsp:sp>
    <dsp:sp modelId="{F9D94130-A2E5-4EC2-A2F0-68CFD9A590D9}">
      <dsp:nvSpPr>
        <dsp:cNvPr id="0" name=""/>
        <dsp:cNvSpPr/>
      </dsp:nvSpPr>
      <dsp:spPr>
        <a:xfrm>
          <a:off x="4821004" y="163199"/>
          <a:ext cx="2191365" cy="1314819"/>
        </a:xfrm>
        <a:prstGeom prst="rect">
          <a:avLst/>
        </a:prstGeom>
        <a:solidFill>
          <a:schemeClr val="accent5">
            <a:hueOff val="798252"/>
            <a:satOff val="-766"/>
            <a:lumOff val="-5049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Hva</a:t>
          </a:r>
          <a:r>
            <a:rPr lang="en-GB" sz="1600" kern="1200" dirty="0"/>
            <a:t> er Bicep?</a:t>
          </a:r>
          <a:endParaRPr lang="en-US" sz="1600" kern="1200" dirty="0"/>
        </a:p>
      </dsp:txBody>
      <dsp:txXfrm>
        <a:off x="4821004" y="163199"/>
        <a:ext cx="2191365" cy="1314819"/>
      </dsp:txXfrm>
    </dsp:sp>
    <dsp:sp modelId="{0760FB96-61E5-4E0B-9DC6-DAEFA0552FC0}">
      <dsp:nvSpPr>
        <dsp:cNvPr id="0" name=""/>
        <dsp:cNvSpPr/>
      </dsp:nvSpPr>
      <dsp:spPr>
        <a:xfrm>
          <a:off x="0" y="1697155"/>
          <a:ext cx="2191365" cy="1314819"/>
        </a:xfrm>
        <a:prstGeom prst="rect">
          <a:avLst/>
        </a:prstGeom>
        <a:solidFill>
          <a:schemeClr val="accent5">
            <a:hueOff val="1197378"/>
            <a:satOff val="-1148"/>
            <a:lumOff val="-7573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Utviklingsmiljø</a:t>
          </a:r>
          <a:endParaRPr lang="en-US" sz="1600" kern="1200"/>
        </a:p>
      </dsp:txBody>
      <dsp:txXfrm>
        <a:off x="0" y="1697155"/>
        <a:ext cx="2191365" cy="1314819"/>
      </dsp:txXfrm>
    </dsp:sp>
    <dsp:sp modelId="{BD5C491B-731B-41D6-B80B-96A881C5BD37}">
      <dsp:nvSpPr>
        <dsp:cNvPr id="0" name=""/>
        <dsp:cNvSpPr/>
      </dsp:nvSpPr>
      <dsp:spPr>
        <a:xfrm>
          <a:off x="2410502" y="1697155"/>
          <a:ext cx="2191365" cy="1314819"/>
        </a:xfrm>
        <a:prstGeom prst="rect">
          <a:avLst/>
        </a:prstGeom>
        <a:solidFill>
          <a:schemeClr val="accent5">
            <a:hueOff val="1596505"/>
            <a:satOff val="-1531"/>
            <a:lumOff val="-1009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Begreper</a:t>
          </a:r>
          <a:endParaRPr lang="en-US" sz="1600" kern="1200"/>
        </a:p>
      </dsp:txBody>
      <dsp:txXfrm>
        <a:off x="2410502" y="1697155"/>
        <a:ext cx="2191365" cy="1314819"/>
      </dsp:txXfrm>
    </dsp:sp>
    <dsp:sp modelId="{F291C357-5001-4D7D-8519-6BF2B9ED8825}">
      <dsp:nvSpPr>
        <dsp:cNvPr id="0" name=""/>
        <dsp:cNvSpPr/>
      </dsp:nvSpPr>
      <dsp:spPr>
        <a:xfrm>
          <a:off x="4821004" y="1697155"/>
          <a:ext cx="2191365" cy="1314819"/>
        </a:xfrm>
        <a:prstGeom prst="rect">
          <a:avLst/>
        </a:prstGeom>
        <a:solidFill>
          <a:schemeClr val="accent5">
            <a:hueOff val="1995631"/>
            <a:satOff val="-1914"/>
            <a:lumOff val="-12622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Bicep vs ARM Templates</a:t>
          </a:r>
          <a:endParaRPr lang="en-US" sz="1600" kern="1200"/>
        </a:p>
      </dsp:txBody>
      <dsp:txXfrm>
        <a:off x="4821004" y="1697155"/>
        <a:ext cx="2191365" cy="1314819"/>
      </dsp:txXfrm>
    </dsp:sp>
    <dsp:sp modelId="{BF1AE65B-62E7-4C95-AEB4-DF297F51AD08}">
      <dsp:nvSpPr>
        <dsp:cNvPr id="0" name=""/>
        <dsp:cNvSpPr/>
      </dsp:nvSpPr>
      <dsp:spPr>
        <a:xfrm>
          <a:off x="0" y="3231111"/>
          <a:ext cx="2191365" cy="1314819"/>
        </a:xfrm>
        <a:prstGeom prst="rect">
          <a:avLst/>
        </a:prstGeom>
        <a:solidFill>
          <a:schemeClr val="accent5">
            <a:hueOff val="2394757"/>
            <a:satOff val="-2297"/>
            <a:lumOff val="-15146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Bicep vs Terraform</a:t>
          </a:r>
          <a:endParaRPr lang="en-US" sz="1600" kern="1200"/>
        </a:p>
      </dsp:txBody>
      <dsp:txXfrm>
        <a:off x="0" y="3231111"/>
        <a:ext cx="2191365" cy="1314819"/>
      </dsp:txXfrm>
    </dsp:sp>
    <dsp:sp modelId="{0F2BD312-39D4-40F7-A5A5-55C305AE5153}">
      <dsp:nvSpPr>
        <dsp:cNvPr id="0" name=""/>
        <dsp:cNvSpPr/>
      </dsp:nvSpPr>
      <dsp:spPr>
        <a:xfrm>
          <a:off x="2410502" y="3231111"/>
          <a:ext cx="2191365" cy="1314819"/>
        </a:xfrm>
        <a:prstGeom prst="rect">
          <a:avLst/>
        </a:prstGeom>
        <a:solidFill>
          <a:schemeClr val="accent5">
            <a:hueOff val="2793883"/>
            <a:satOff val="-2679"/>
            <a:lumOff val="-1767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AzOps med Bicep templates</a:t>
          </a:r>
          <a:endParaRPr lang="en-US" sz="1600" kern="1200"/>
        </a:p>
      </dsp:txBody>
      <dsp:txXfrm>
        <a:off x="2410502" y="3231111"/>
        <a:ext cx="2191365" cy="1314819"/>
      </dsp:txXfrm>
    </dsp:sp>
    <dsp:sp modelId="{6DE35B21-B318-4E6E-9ADD-AC3B6A6E543F}">
      <dsp:nvSpPr>
        <dsp:cNvPr id="0" name=""/>
        <dsp:cNvSpPr/>
      </dsp:nvSpPr>
      <dsp:spPr>
        <a:xfrm>
          <a:off x="4821004" y="3231111"/>
          <a:ext cx="2191365" cy="1314819"/>
        </a:xfrm>
        <a:prstGeom prst="rect">
          <a:avLst/>
        </a:prstGeom>
        <a:solidFill>
          <a:schemeClr val="accent5">
            <a:hueOff val="3193009"/>
            <a:satOff val="-3062"/>
            <a:lumOff val="-20195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Next big thing?</a:t>
          </a:r>
          <a:endParaRPr lang="en-US" sz="1600" kern="1200" dirty="0"/>
        </a:p>
      </dsp:txBody>
      <dsp:txXfrm>
        <a:off x="4821004" y="3231111"/>
        <a:ext cx="2191365" cy="13148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9D4B63-0189-4843-8167-2960D0A9543F}">
      <dsp:nvSpPr>
        <dsp:cNvPr id="0" name=""/>
        <dsp:cNvSpPr/>
      </dsp:nvSpPr>
      <dsp:spPr>
        <a:xfrm>
          <a:off x="536412" y="4024"/>
          <a:ext cx="2249863" cy="134991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5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Offentlige</a:t>
          </a:r>
          <a:r>
            <a:rPr lang="en-GB" sz="1600" kern="1200" dirty="0"/>
            <a:t> </a:t>
          </a:r>
          <a:r>
            <a:rPr lang="en-GB" sz="1600" kern="1200" dirty="0" err="1"/>
            <a:t>modulregistre</a:t>
          </a:r>
          <a:r>
            <a:rPr lang="en-GB" sz="1600" kern="1200" dirty="0"/>
            <a:t> (GitHub/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ResourceModules</a:t>
          </a:r>
          <a:r>
            <a:rPr lang="en-GB" sz="1600" kern="1200" dirty="0"/>
            <a:t>)</a:t>
          </a:r>
          <a:endParaRPr lang="en-US" sz="1600" kern="1200" dirty="0"/>
        </a:p>
      </dsp:txBody>
      <dsp:txXfrm>
        <a:off x="536412" y="4024"/>
        <a:ext cx="2249863" cy="1349918"/>
      </dsp:txXfrm>
    </dsp:sp>
    <dsp:sp modelId="{AB85CA5B-8788-4029-BBE3-669B8D6D9733}">
      <dsp:nvSpPr>
        <dsp:cNvPr id="0" name=""/>
        <dsp:cNvSpPr/>
      </dsp:nvSpPr>
      <dsp:spPr>
        <a:xfrm>
          <a:off x="3011262" y="4024"/>
          <a:ext cx="2249863" cy="1349918"/>
        </a:xfrm>
        <a:prstGeom prst="rect">
          <a:avLst/>
        </a:prstGeom>
        <a:gradFill rotWithShape="0">
          <a:gsLst>
            <a:gs pos="0">
              <a:schemeClr val="accent5">
                <a:hueOff val="399126"/>
                <a:satOff val="-383"/>
                <a:lumOff val="-2524"/>
                <a:alphaOff val="0"/>
                <a:tint val="98000"/>
                <a:lumMod val="110000"/>
              </a:schemeClr>
            </a:gs>
            <a:gs pos="84000">
              <a:schemeClr val="accent5">
                <a:hueOff val="399126"/>
                <a:satOff val="-383"/>
                <a:lumOff val="-2524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Private modulregistre (ACR)</a:t>
          </a:r>
          <a:endParaRPr lang="en-US" sz="1600" kern="1200"/>
        </a:p>
      </dsp:txBody>
      <dsp:txXfrm>
        <a:off x="3011262" y="4024"/>
        <a:ext cx="2249863" cy="1349918"/>
      </dsp:txXfrm>
    </dsp:sp>
    <dsp:sp modelId="{DEA413B1-A05D-4503-8161-FE9BA1FC2A7C}">
      <dsp:nvSpPr>
        <dsp:cNvPr id="0" name=""/>
        <dsp:cNvSpPr/>
      </dsp:nvSpPr>
      <dsp:spPr>
        <a:xfrm>
          <a:off x="5486112" y="4024"/>
          <a:ext cx="2249863" cy="1349918"/>
        </a:xfrm>
        <a:prstGeom prst="rect">
          <a:avLst/>
        </a:prstGeom>
        <a:gradFill rotWithShape="0">
          <a:gsLst>
            <a:gs pos="0">
              <a:schemeClr val="accent5">
                <a:hueOff val="798252"/>
                <a:satOff val="-766"/>
                <a:lumOff val="-5049"/>
                <a:alphaOff val="0"/>
                <a:tint val="98000"/>
                <a:lumMod val="110000"/>
              </a:schemeClr>
            </a:gs>
            <a:gs pos="84000">
              <a:schemeClr val="accent5">
                <a:hueOff val="798252"/>
                <a:satOff val="-766"/>
                <a:lumOff val="-5049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Demo: Bicep visualizer</a:t>
          </a:r>
          <a:endParaRPr lang="en-US" sz="1600" kern="1200"/>
        </a:p>
      </dsp:txBody>
      <dsp:txXfrm>
        <a:off x="5486112" y="4024"/>
        <a:ext cx="2249863" cy="1349918"/>
      </dsp:txXfrm>
    </dsp:sp>
    <dsp:sp modelId="{3F15FD72-E8DD-48A9-B2C3-B3043CFAD97B}">
      <dsp:nvSpPr>
        <dsp:cNvPr id="0" name=""/>
        <dsp:cNvSpPr/>
      </dsp:nvSpPr>
      <dsp:spPr>
        <a:xfrm>
          <a:off x="536412" y="1578928"/>
          <a:ext cx="2249863" cy="1349918"/>
        </a:xfrm>
        <a:prstGeom prst="rect">
          <a:avLst/>
        </a:prstGeom>
        <a:gradFill rotWithShape="0">
          <a:gsLst>
            <a:gs pos="0">
              <a:schemeClr val="accent5">
                <a:hueOff val="1197378"/>
                <a:satOff val="-1148"/>
                <a:lumOff val="-7573"/>
                <a:alphaOff val="0"/>
                <a:tint val="98000"/>
                <a:lumMod val="110000"/>
              </a:schemeClr>
            </a:gs>
            <a:gs pos="84000">
              <a:schemeClr val="accent5">
                <a:hueOff val="1197378"/>
                <a:satOff val="-1148"/>
                <a:lumOff val="-7573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Demo: Mer </a:t>
          </a:r>
          <a:r>
            <a:rPr lang="en-GB" sz="1600" kern="1200" dirty="0" err="1"/>
            <a:t>komplisert</a:t>
          </a:r>
          <a:r>
            <a:rPr lang="en-GB" sz="1600" kern="1200" dirty="0"/>
            <a:t> bruk (</a:t>
          </a:r>
          <a:r>
            <a:rPr lang="en-GB" sz="1600" kern="1200" dirty="0" err="1"/>
            <a:t>moduler</a:t>
          </a:r>
          <a:r>
            <a:rPr lang="en-GB" sz="1600" kern="1200" dirty="0"/>
            <a:t>, </a:t>
          </a:r>
          <a:r>
            <a:rPr lang="en-GB" sz="1600" kern="1200" dirty="0" err="1"/>
            <a:t>referanser</a:t>
          </a:r>
          <a:r>
            <a:rPr lang="en-GB" sz="1600" kern="1200" dirty="0"/>
            <a:t>, interpolation, </a:t>
          </a:r>
          <a:r>
            <a:rPr lang="en-GB" sz="1600" kern="1200" dirty="0" err="1"/>
            <a:t>betinget</a:t>
          </a:r>
          <a:r>
            <a:rPr lang="en-GB" sz="1600" kern="1200" dirty="0"/>
            <a:t> </a:t>
          </a:r>
          <a:r>
            <a:rPr lang="en-GB" sz="1600" kern="1200" dirty="0" err="1"/>
            <a:t>etablering</a:t>
          </a:r>
          <a:r>
            <a:rPr lang="en-GB" sz="1600" kern="1200" dirty="0"/>
            <a:t>)</a:t>
          </a:r>
          <a:endParaRPr lang="en-US" sz="1600" kern="1200" dirty="0"/>
        </a:p>
      </dsp:txBody>
      <dsp:txXfrm>
        <a:off x="536412" y="1578928"/>
        <a:ext cx="2249863" cy="1349918"/>
      </dsp:txXfrm>
    </dsp:sp>
    <dsp:sp modelId="{8CC20E8B-0D37-4909-AE9F-B8CE1A697454}">
      <dsp:nvSpPr>
        <dsp:cNvPr id="0" name=""/>
        <dsp:cNvSpPr/>
      </dsp:nvSpPr>
      <dsp:spPr>
        <a:xfrm>
          <a:off x="3011262" y="1578928"/>
          <a:ext cx="2249863" cy="1349918"/>
        </a:xfrm>
        <a:prstGeom prst="rect">
          <a:avLst/>
        </a:prstGeom>
        <a:gradFill rotWithShape="0">
          <a:gsLst>
            <a:gs pos="0">
              <a:schemeClr val="accent5">
                <a:hueOff val="1596505"/>
                <a:satOff val="-1531"/>
                <a:lumOff val="-10098"/>
                <a:alphaOff val="0"/>
                <a:tint val="98000"/>
                <a:lumMod val="110000"/>
              </a:schemeClr>
            </a:gs>
            <a:gs pos="84000">
              <a:schemeClr val="accent5">
                <a:hueOff val="1596505"/>
                <a:satOff val="-1531"/>
                <a:lumOff val="-10098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Demo: Bicep -&gt; Json / Json -&gt; Bicep</a:t>
          </a:r>
          <a:endParaRPr lang="en-US" sz="1600" kern="1200" dirty="0"/>
        </a:p>
      </dsp:txBody>
      <dsp:txXfrm>
        <a:off x="3011262" y="1578928"/>
        <a:ext cx="2249863" cy="1349918"/>
      </dsp:txXfrm>
    </dsp:sp>
    <dsp:sp modelId="{2FA23C09-BA3B-4E86-A38C-C0D9859E66AF}">
      <dsp:nvSpPr>
        <dsp:cNvPr id="0" name=""/>
        <dsp:cNvSpPr/>
      </dsp:nvSpPr>
      <dsp:spPr>
        <a:xfrm>
          <a:off x="5486112" y="1578928"/>
          <a:ext cx="2249863" cy="1349918"/>
        </a:xfrm>
        <a:prstGeom prst="rect">
          <a:avLst/>
        </a:prstGeom>
        <a:gradFill rotWithShape="0">
          <a:gsLst>
            <a:gs pos="0">
              <a:schemeClr val="accent5">
                <a:hueOff val="1995631"/>
                <a:satOff val="-1914"/>
                <a:lumOff val="-12622"/>
                <a:alphaOff val="0"/>
                <a:tint val="98000"/>
                <a:lumMod val="110000"/>
              </a:schemeClr>
            </a:gs>
            <a:gs pos="84000">
              <a:schemeClr val="accent5">
                <a:hueOff val="1995631"/>
                <a:satOff val="-1914"/>
                <a:lumOff val="-12622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Demo: GitHub Workflow for deploy av ressurser</a:t>
          </a:r>
          <a:endParaRPr lang="en-US" sz="1600" kern="1200"/>
        </a:p>
      </dsp:txBody>
      <dsp:txXfrm>
        <a:off x="5486112" y="1578928"/>
        <a:ext cx="2249863" cy="1349918"/>
      </dsp:txXfrm>
    </dsp:sp>
    <dsp:sp modelId="{755DE5C5-F3D4-48C9-8625-EC002F91AC92}">
      <dsp:nvSpPr>
        <dsp:cNvPr id="0" name=""/>
        <dsp:cNvSpPr/>
      </dsp:nvSpPr>
      <dsp:spPr>
        <a:xfrm>
          <a:off x="536412" y="3153833"/>
          <a:ext cx="2249863" cy="1349918"/>
        </a:xfrm>
        <a:prstGeom prst="rect">
          <a:avLst/>
        </a:prstGeom>
        <a:gradFill rotWithShape="0">
          <a:gsLst>
            <a:gs pos="0">
              <a:schemeClr val="accent5">
                <a:hueOff val="2394757"/>
                <a:satOff val="-2297"/>
                <a:lumOff val="-15146"/>
                <a:alphaOff val="0"/>
                <a:tint val="98000"/>
                <a:lumMod val="110000"/>
              </a:schemeClr>
            </a:gs>
            <a:gs pos="84000">
              <a:schemeClr val="accent5">
                <a:hueOff val="2394757"/>
                <a:satOff val="-2297"/>
                <a:lumOff val="-15146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Demo: Privat modulregister</a:t>
          </a:r>
          <a:endParaRPr lang="en-US" sz="1600" kern="1200"/>
        </a:p>
      </dsp:txBody>
      <dsp:txXfrm>
        <a:off x="536412" y="3153833"/>
        <a:ext cx="2249863" cy="1349918"/>
      </dsp:txXfrm>
    </dsp:sp>
    <dsp:sp modelId="{29690B41-52D1-49D8-8FD9-D164E21273BF}">
      <dsp:nvSpPr>
        <dsp:cNvPr id="0" name=""/>
        <dsp:cNvSpPr/>
      </dsp:nvSpPr>
      <dsp:spPr>
        <a:xfrm>
          <a:off x="3011262" y="3153833"/>
          <a:ext cx="2249863" cy="1349918"/>
        </a:xfrm>
        <a:prstGeom prst="rect">
          <a:avLst/>
        </a:prstGeom>
        <a:gradFill rotWithShape="0">
          <a:gsLst>
            <a:gs pos="0">
              <a:schemeClr val="accent5">
                <a:hueOff val="2793883"/>
                <a:satOff val="-2679"/>
                <a:lumOff val="-17671"/>
                <a:alphaOff val="0"/>
                <a:tint val="98000"/>
                <a:lumMod val="110000"/>
              </a:schemeClr>
            </a:gs>
            <a:gs pos="84000">
              <a:schemeClr val="accent5">
                <a:hueOff val="2793883"/>
                <a:satOff val="-2679"/>
                <a:lumOff val="-1767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Demo: Enterprise Scale Landing Zone deployment (hvis mulig)</a:t>
          </a:r>
          <a:endParaRPr lang="en-US" sz="1600" kern="1200"/>
        </a:p>
      </dsp:txBody>
      <dsp:txXfrm>
        <a:off x="3011262" y="3153833"/>
        <a:ext cx="2249863" cy="1349918"/>
      </dsp:txXfrm>
    </dsp:sp>
    <dsp:sp modelId="{BEE21D6F-C8DB-4726-B541-A6209D8D61AD}">
      <dsp:nvSpPr>
        <dsp:cNvPr id="0" name=""/>
        <dsp:cNvSpPr/>
      </dsp:nvSpPr>
      <dsp:spPr>
        <a:xfrm>
          <a:off x="5486112" y="3153833"/>
          <a:ext cx="2249863" cy="1349918"/>
        </a:xfrm>
        <a:prstGeom prst="rect">
          <a:avLst/>
        </a:prstGeom>
        <a:gradFill rotWithShape="0">
          <a:gsLst>
            <a:gs pos="0">
              <a:schemeClr val="accent5">
                <a:hueOff val="3193009"/>
                <a:satOff val="-3062"/>
                <a:lumOff val="-20195"/>
                <a:alphaOff val="0"/>
                <a:tint val="98000"/>
                <a:lumMod val="110000"/>
              </a:schemeClr>
            </a:gs>
            <a:gs pos="84000">
              <a:schemeClr val="accent5">
                <a:hueOff val="3193009"/>
                <a:satOff val="-3062"/>
                <a:lumOff val="-20195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Demo: AzOps (hvis mulig)</a:t>
          </a:r>
          <a:endParaRPr lang="en-US" sz="1600" kern="1200"/>
        </a:p>
      </dsp:txBody>
      <dsp:txXfrm>
        <a:off x="5486112" y="3153833"/>
        <a:ext cx="2249863" cy="13499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72A16-3B55-412E-929D-76FB0FAA7ABC}">
      <dsp:nvSpPr>
        <dsp:cNvPr id="0" name=""/>
        <dsp:cNvSpPr/>
      </dsp:nvSpPr>
      <dsp:spPr>
        <a:xfrm>
          <a:off x="0" y="298245"/>
          <a:ext cx="7012370" cy="748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16:00 – 17:00 – Matservering?</a:t>
          </a:r>
          <a:endParaRPr lang="en-US" sz="3200" kern="1200"/>
        </a:p>
      </dsp:txBody>
      <dsp:txXfrm>
        <a:off x="36553" y="334798"/>
        <a:ext cx="6939264" cy="675694"/>
      </dsp:txXfrm>
    </dsp:sp>
    <dsp:sp modelId="{5596175A-FBE4-43A3-9580-EE24DEF413C4}">
      <dsp:nvSpPr>
        <dsp:cNvPr id="0" name=""/>
        <dsp:cNvSpPr/>
      </dsp:nvSpPr>
      <dsp:spPr>
        <a:xfrm>
          <a:off x="0" y="1139205"/>
          <a:ext cx="7012370" cy="748800"/>
        </a:xfrm>
        <a:prstGeom prst="roundRect">
          <a:avLst/>
        </a:prstGeom>
        <a:gradFill rotWithShape="0">
          <a:gsLst>
            <a:gs pos="0">
              <a:schemeClr val="accent2">
                <a:hueOff val="-152927"/>
                <a:satOff val="8134"/>
                <a:lumOff val="2353"/>
                <a:alphaOff val="0"/>
                <a:tint val="98000"/>
                <a:lumMod val="110000"/>
              </a:schemeClr>
            </a:gs>
            <a:gs pos="84000">
              <a:schemeClr val="accent2">
                <a:hueOff val="-152927"/>
                <a:satOff val="8134"/>
                <a:lumOff val="2353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17:00 – 17:45 – Bicep basics</a:t>
          </a:r>
          <a:endParaRPr lang="en-US" sz="3200" kern="1200" dirty="0"/>
        </a:p>
      </dsp:txBody>
      <dsp:txXfrm>
        <a:off x="36553" y="1175758"/>
        <a:ext cx="6939264" cy="675694"/>
      </dsp:txXfrm>
    </dsp:sp>
    <dsp:sp modelId="{54614F1B-9010-4789-82CF-52F752817914}">
      <dsp:nvSpPr>
        <dsp:cNvPr id="0" name=""/>
        <dsp:cNvSpPr/>
      </dsp:nvSpPr>
      <dsp:spPr>
        <a:xfrm>
          <a:off x="0" y="1980165"/>
          <a:ext cx="7012370" cy="748800"/>
        </a:xfrm>
        <a:prstGeom prst="roundRect">
          <a:avLst/>
        </a:prstGeom>
        <a:gradFill rotWithShape="0">
          <a:gsLst>
            <a:gs pos="0">
              <a:schemeClr val="accent2">
                <a:hueOff val="-305854"/>
                <a:satOff val="16268"/>
                <a:lumOff val="4705"/>
                <a:alphaOff val="0"/>
                <a:tint val="98000"/>
                <a:lumMod val="110000"/>
              </a:schemeClr>
            </a:gs>
            <a:gs pos="84000">
              <a:schemeClr val="accent2">
                <a:hueOff val="-305854"/>
                <a:satOff val="16268"/>
                <a:lumOff val="4705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17:45 – 18:00 – Pause</a:t>
          </a:r>
          <a:endParaRPr lang="en-US" sz="3200" kern="1200"/>
        </a:p>
      </dsp:txBody>
      <dsp:txXfrm>
        <a:off x="36553" y="2016718"/>
        <a:ext cx="6939264" cy="675694"/>
      </dsp:txXfrm>
    </dsp:sp>
    <dsp:sp modelId="{B84252E4-800A-4914-B56D-845D34A7563C}">
      <dsp:nvSpPr>
        <dsp:cNvPr id="0" name=""/>
        <dsp:cNvSpPr/>
      </dsp:nvSpPr>
      <dsp:spPr>
        <a:xfrm>
          <a:off x="0" y="2821125"/>
          <a:ext cx="7012370" cy="748800"/>
        </a:xfrm>
        <a:prstGeom prst="roundRect">
          <a:avLst/>
        </a:prstGeom>
        <a:gradFill rotWithShape="0">
          <a:gsLst>
            <a:gs pos="0">
              <a:schemeClr val="accent2">
                <a:hueOff val="-458782"/>
                <a:satOff val="24401"/>
                <a:lumOff val="7058"/>
                <a:alphaOff val="0"/>
                <a:tint val="98000"/>
                <a:lumMod val="110000"/>
              </a:schemeClr>
            </a:gs>
            <a:gs pos="84000">
              <a:schemeClr val="accent2">
                <a:hueOff val="-458782"/>
                <a:satOff val="24401"/>
                <a:lumOff val="7058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18:00 – 18:45 – Bicep </a:t>
          </a:r>
          <a:r>
            <a:rPr lang="en-GB" sz="3200" kern="1200" dirty="0" err="1"/>
            <a:t>videre</a:t>
          </a:r>
          <a:r>
            <a:rPr lang="en-GB" sz="3200" kern="1200" dirty="0"/>
            <a:t> </a:t>
          </a:r>
          <a:r>
            <a:rPr lang="en-GB" sz="3200" kern="1200" dirty="0" err="1"/>
            <a:t>og</a:t>
          </a:r>
          <a:r>
            <a:rPr lang="en-GB" sz="3200" kern="1200" dirty="0"/>
            <a:t> </a:t>
          </a:r>
          <a:r>
            <a:rPr lang="en-GB" sz="3200" kern="1200" dirty="0" err="1"/>
            <a:t>demoer</a:t>
          </a:r>
          <a:endParaRPr lang="en-US" sz="3200" kern="1200" dirty="0"/>
        </a:p>
      </dsp:txBody>
      <dsp:txXfrm>
        <a:off x="36553" y="2857678"/>
        <a:ext cx="6939264" cy="675694"/>
      </dsp:txXfrm>
    </dsp:sp>
    <dsp:sp modelId="{554D5420-56BA-4873-A01F-F4552CFEC1FD}">
      <dsp:nvSpPr>
        <dsp:cNvPr id="0" name=""/>
        <dsp:cNvSpPr/>
      </dsp:nvSpPr>
      <dsp:spPr>
        <a:xfrm>
          <a:off x="0" y="3662085"/>
          <a:ext cx="7012370" cy="748800"/>
        </a:xfrm>
        <a:prstGeom prst="roundRect">
          <a:avLst/>
        </a:prstGeom>
        <a:gradFill rotWithShape="0">
          <a:gsLst>
            <a:gs pos="0">
              <a:schemeClr val="accent2">
                <a:hueOff val="-611709"/>
                <a:satOff val="32535"/>
                <a:lumOff val="9411"/>
                <a:alphaOff val="0"/>
                <a:tint val="98000"/>
                <a:lumMod val="110000"/>
              </a:schemeClr>
            </a:gs>
            <a:gs pos="84000">
              <a:schemeClr val="accent2">
                <a:hueOff val="-611709"/>
                <a:satOff val="32535"/>
                <a:lumOff val="941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18:45 – ? – Party?</a:t>
          </a:r>
          <a:endParaRPr lang="en-US" sz="3200" kern="1200" dirty="0"/>
        </a:p>
      </dsp:txBody>
      <dsp:txXfrm>
        <a:off x="36553" y="3698638"/>
        <a:ext cx="6939264" cy="6756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5D7A19-ADEF-45FA-98DB-A6C3A1DC5081}">
      <dsp:nvSpPr>
        <dsp:cNvPr id="0" name=""/>
        <dsp:cNvSpPr/>
      </dsp:nvSpPr>
      <dsp:spPr>
        <a:xfrm>
          <a:off x="990941" y="1331"/>
          <a:ext cx="2827415" cy="1696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Tor Ivar Asbølmo – DPS –  Sopra Steria Trondheim – Microsoft Cloud</a:t>
          </a:r>
          <a:endParaRPr lang="en-US" sz="1700" kern="1200"/>
        </a:p>
      </dsp:txBody>
      <dsp:txXfrm>
        <a:off x="990941" y="1331"/>
        <a:ext cx="2827415" cy="1696449"/>
      </dsp:txXfrm>
    </dsp:sp>
    <dsp:sp modelId="{A5203B2A-BB88-43BB-A813-3EDCC97C1234}">
      <dsp:nvSpPr>
        <dsp:cNvPr id="0" name=""/>
        <dsp:cNvSpPr/>
      </dsp:nvSpPr>
      <dsp:spPr>
        <a:xfrm>
          <a:off x="4101099" y="1331"/>
          <a:ext cx="2827415" cy="1696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Bor i Skaun med bikkje og en unge</a:t>
          </a:r>
          <a:endParaRPr lang="en-US" sz="1700" kern="1200"/>
        </a:p>
      </dsp:txBody>
      <dsp:txXfrm>
        <a:off x="4101099" y="1331"/>
        <a:ext cx="2827415" cy="1696449"/>
      </dsp:txXfrm>
    </dsp:sp>
    <dsp:sp modelId="{8B2B0E9A-8915-4213-9070-8803BD233725}">
      <dsp:nvSpPr>
        <dsp:cNvPr id="0" name=""/>
        <dsp:cNvSpPr/>
      </dsp:nvSpPr>
      <dsp:spPr>
        <a:xfrm>
          <a:off x="7211257" y="1331"/>
          <a:ext cx="2827415" cy="1696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For tiden 100% ute hos kunde i Product Team</a:t>
          </a:r>
          <a:endParaRPr lang="en-US" sz="17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DevOps team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Fokuserer på GitHub (Actions, Workflows, Pull Requests, teamarbeid, ++)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Smetter inn Bicep der det er mulig</a:t>
          </a:r>
          <a:endParaRPr lang="en-US" sz="1300" kern="1200"/>
        </a:p>
      </dsp:txBody>
      <dsp:txXfrm>
        <a:off x="7211257" y="1331"/>
        <a:ext cx="2827415" cy="1696449"/>
      </dsp:txXfrm>
    </dsp:sp>
    <dsp:sp modelId="{7780D775-0A48-47EA-A692-DE0FD2550819}">
      <dsp:nvSpPr>
        <dsp:cNvPr id="0" name=""/>
        <dsp:cNvSpPr/>
      </dsp:nvSpPr>
      <dsp:spPr>
        <a:xfrm>
          <a:off x="990941" y="1980522"/>
          <a:ext cx="2827415" cy="1696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Fokus: IaC, DevOps-metodikk, Rammeverk, Azure Arkitektur</a:t>
          </a:r>
          <a:endParaRPr lang="en-US" sz="1700" kern="1200"/>
        </a:p>
      </dsp:txBody>
      <dsp:txXfrm>
        <a:off x="990941" y="1980522"/>
        <a:ext cx="2827415" cy="1696449"/>
      </dsp:txXfrm>
    </dsp:sp>
    <dsp:sp modelId="{5ECF237D-73AE-4AFD-ADF2-96B3A3C3AE9D}">
      <dsp:nvSpPr>
        <dsp:cNvPr id="0" name=""/>
        <dsp:cNvSpPr/>
      </dsp:nvSpPr>
      <dsp:spPr>
        <a:xfrm>
          <a:off x="4101099" y="1980522"/>
          <a:ext cx="2827415" cy="1696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Prøver å gjøre litt community-oppgaver iblant</a:t>
          </a:r>
          <a:endParaRPr lang="en-US" sz="1700" kern="1200"/>
        </a:p>
      </dsp:txBody>
      <dsp:txXfrm>
        <a:off x="4101099" y="1980522"/>
        <a:ext cx="2827415" cy="1696449"/>
      </dsp:txXfrm>
    </dsp:sp>
    <dsp:sp modelId="{3B5676CA-B62C-42CD-88C4-47837D9B69CD}">
      <dsp:nvSpPr>
        <dsp:cNvPr id="0" name=""/>
        <dsp:cNvSpPr/>
      </dsp:nvSpPr>
      <dsp:spPr>
        <a:xfrm>
          <a:off x="7211257" y="1980522"/>
          <a:ext cx="2827415" cy="1696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Opptatt av #PowerOfSharing</a:t>
          </a:r>
          <a:endParaRPr lang="en-US" sz="1700" kern="1200"/>
        </a:p>
      </dsp:txBody>
      <dsp:txXfrm>
        <a:off x="7211257" y="1980522"/>
        <a:ext cx="2827415" cy="1696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12/3/2021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12/3/2021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Domain Specific Language for Azure </a:t>
            </a:r>
            <a:r>
              <a:rPr lang="en-GB" dirty="0" err="1"/>
              <a:t>deklarativ</a:t>
            </a:r>
            <a:r>
              <a:rPr lang="en-GB" dirty="0"/>
              <a:t> </a:t>
            </a:r>
            <a:r>
              <a:rPr lang="en-GB" dirty="0" err="1"/>
              <a:t>infrastruktur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235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GB" dirty="0"/>
              <a:t>Vis extensions</a:t>
            </a:r>
          </a:p>
          <a:p>
            <a:pPr marL="171450" indent="-171450">
              <a:buFontTx/>
              <a:buChar char="-"/>
            </a:pPr>
            <a:r>
              <a:rPr lang="en-GB" dirty="0"/>
              <a:t>Vis </a:t>
            </a:r>
            <a:r>
              <a:rPr lang="en-GB" dirty="0" err="1"/>
              <a:t>hvordan</a:t>
            </a:r>
            <a:r>
              <a:rPr lang="en-GB" dirty="0"/>
              <a:t> bicep extension </a:t>
            </a:r>
            <a:r>
              <a:rPr lang="en-GB" dirty="0" err="1"/>
              <a:t>fungerer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77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Bicep Community Call Oct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400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Bicep Community Call Oct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01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bicep – https://github.com/torivara/bicep/blob/main/modules/loganalytics/la.bicep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solidFill>
                  <a:srgbClr val="C4A000"/>
                </a:solidFill>
                <a:effectLst/>
                <a:latin typeface="CaskaydiaCove NF" panose="020B0509020204030204" pitchFamily="49" charset="0"/>
              </a:rPr>
              <a:t>bicep </a:t>
            </a:r>
            <a:r>
              <a:rPr lang="en-GB" sz="1800" dirty="0">
                <a:solidFill>
                  <a:srgbClr val="B5BBAE"/>
                </a:solidFill>
                <a:effectLst/>
                <a:latin typeface="CaskaydiaCove NF" panose="020B0509020204030204" pitchFamily="49" charset="0"/>
              </a:rPr>
              <a:t>build .\</a:t>
            </a:r>
            <a:r>
              <a:rPr lang="en-GB" sz="1800" dirty="0" err="1">
                <a:solidFill>
                  <a:srgbClr val="B5BBAE"/>
                </a:solidFill>
                <a:effectLst/>
                <a:latin typeface="CaskaydiaCove NF" panose="020B0509020204030204" pitchFamily="49" charset="0"/>
              </a:rPr>
              <a:t>la.bicep</a:t>
            </a:r>
            <a:endParaRPr lang="en-GB" sz="1800" dirty="0">
              <a:effectLst/>
              <a:latin typeface="CaskaydiaCove NF" panose="020B0509020204030204" pitchFamily="49" charset="0"/>
            </a:endParaRP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rgbClr val="C4A000"/>
                </a:solidFill>
                <a:effectLst/>
                <a:latin typeface="CaskaydiaCove NF" panose="020B0509020204030204" pitchFamily="49" charset="0"/>
              </a:rPr>
              <a:t>bicep </a:t>
            </a:r>
            <a:r>
              <a:rPr lang="en-GB" sz="1200" dirty="0">
                <a:solidFill>
                  <a:srgbClr val="B5BBAE"/>
                </a:solidFill>
                <a:effectLst/>
                <a:latin typeface="CaskaydiaCove NF" panose="020B0509020204030204" pitchFamily="49" charset="0"/>
              </a:rPr>
              <a:t>build </a:t>
            </a:r>
            <a:r>
              <a:rPr lang="en-GB" sz="1200" dirty="0">
                <a:solidFill>
                  <a:srgbClr val="06989A"/>
                </a:solidFill>
                <a:effectLst/>
                <a:latin typeface="CaskaydiaCove NF" panose="020B0509020204030204" pitchFamily="49" charset="0"/>
              </a:rPr>
              <a:t>'.\1. Deploy-</a:t>
            </a:r>
            <a:r>
              <a:rPr lang="en-GB" sz="1200" dirty="0" err="1">
                <a:solidFill>
                  <a:srgbClr val="06989A"/>
                </a:solidFill>
                <a:effectLst/>
                <a:latin typeface="CaskaydiaCove NF" panose="020B0509020204030204" pitchFamily="49" charset="0"/>
              </a:rPr>
              <a:t>Modules.bicep</a:t>
            </a:r>
            <a:r>
              <a:rPr lang="en-GB" sz="1200" dirty="0">
                <a:solidFill>
                  <a:srgbClr val="06989A"/>
                </a:solidFill>
                <a:effectLst/>
                <a:latin typeface="CaskaydiaCove NF" panose="020B0509020204030204" pitchFamily="49" charset="0"/>
              </a:rPr>
              <a:t>'</a:t>
            </a:r>
            <a:endParaRPr lang="en-GB" sz="1200" dirty="0">
              <a:effectLst/>
              <a:latin typeface="CaskaydiaCove NF" panose="020B05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262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71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solidFill>
                  <a:srgbClr val="C4A000"/>
                </a:solidFill>
                <a:effectLst/>
                <a:latin typeface="CaskaydiaCove NF" panose="020B0509020204030204" pitchFamily="49" charset="0"/>
              </a:rPr>
              <a:t>bicep </a:t>
            </a:r>
            <a:r>
              <a:rPr lang="en-GB" sz="1800" dirty="0">
                <a:solidFill>
                  <a:srgbClr val="B5BBAE"/>
                </a:solidFill>
                <a:effectLst/>
                <a:latin typeface="CaskaydiaCove NF" panose="020B0509020204030204" pitchFamily="49" charset="0"/>
              </a:rPr>
              <a:t>build </a:t>
            </a:r>
            <a:r>
              <a:rPr lang="en-GB" sz="1800" dirty="0">
                <a:solidFill>
                  <a:srgbClr val="06989A"/>
                </a:solidFill>
                <a:effectLst/>
                <a:latin typeface="CaskaydiaCove NF" panose="020B0509020204030204" pitchFamily="49" charset="0"/>
              </a:rPr>
              <a:t>'.\1. Deploy-</a:t>
            </a:r>
            <a:r>
              <a:rPr lang="en-GB" sz="1800" dirty="0" err="1">
                <a:solidFill>
                  <a:srgbClr val="06989A"/>
                </a:solidFill>
                <a:effectLst/>
                <a:latin typeface="CaskaydiaCove NF" panose="020B0509020204030204" pitchFamily="49" charset="0"/>
              </a:rPr>
              <a:t>Modules.bicep</a:t>
            </a:r>
            <a:r>
              <a:rPr lang="en-GB" sz="1800" dirty="0">
                <a:solidFill>
                  <a:srgbClr val="06989A"/>
                </a:solidFill>
                <a:effectLst/>
                <a:latin typeface="CaskaydiaCove NF" panose="020B0509020204030204" pitchFamily="49" charset="0"/>
              </a:rPr>
              <a:t>'</a:t>
            </a:r>
            <a:endParaRPr lang="en-GB" sz="1800" dirty="0">
              <a:effectLst/>
              <a:latin typeface="CaskaydiaCove NF" panose="020B05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255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33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D0890-1D68-4959-9FDE-FDBD28F632F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20840"/>
            <a:ext cx="78263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</a:t>
            </a:r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anton/azure-nami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tor.asbolmo@soprasteria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github.com/torivar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Bicep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The Next Big Thing?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45B74C-35B8-4F55-BFE8-006A60080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225" y="930814"/>
            <a:ext cx="3103174" cy="317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B7569-9EC1-482E-9E76-FBDF8B1A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Begreper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EC215-8CAB-4BAF-84B5-26308938E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Variabel</a:t>
            </a:r>
            <a:endParaRPr lang="en-GB" dirty="0"/>
          </a:p>
          <a:p>
            <a:r>
              <a:rPr lang="en-GB" dirty="0"/>
              <a:t>Parameter</a:t>
            </a:r>
          </a:p>
          <a:p>
            <a:r>
              <a:rPr lang="en-GB" dirty="0" err="1"/>
              <a:t>Ressurs</a:t>
            </a:r>
            <a:endParaRPr lang="en-GB" dirty="0"/>
          </a:p>
          <a:p>
            <a:r>
              <a:rPr lang="en-GB" dirty="0" err="1"/>
              <a:t>Eksisterende</a:t>
            </a:r>
            <a:r>
              <a:rPr lang="en-GB" dirty="0"/>
              <a:t> </a:t>
            </a:r>
            <a:r>
              <a:rPr lang="en-GB" dirty="0" err="1"/>
              <a:t>ressursreferanse</a:t>
            </a:r>
            <a:endParaRPr lang="en-GB" dirty="0"/>
          </a:p>
          <a:p>
            <a:r>
              <a:rPr lang="en-GB" dirty="0"/>
              <a:t>Modul</a:t>
            </a:r>
          </a:p>
          <a:p>
            <a:r>
              <a:rPr lang="en-GB" dirty="0" err="1"/>
              <a:t>TemplateSpecs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559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B7569-9EC1-482E-9E76-FBDF8B1A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Begreper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EC215-8CAB-4BAF-84B5-26308938E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Funksjoner</a:t>
            </a:r>
            <a:endParaRPr lang="en-GB" dirty="0"/>
          </a:p>
          <a:p>
            <a:r>
              <a:rPr lang="en-GB" dirty="0" err="1"/>
              <a:t>DeploymentScope</a:t>
            </a:r>
            <a:endParaRPr lang="en-GB" dirty="0"/>
          </a:p>
          <a:p>
            <a:r>
              <a:rPr lang="en-GB" dirty="0" err="1"/>
              <a:t>Interpolasjon</a:t>
            </a:r>
            <a:r>
              <a:rPr lang="en-GB" dirty="0"/>
              <a:t> / Interpolation</a:t>
            </a:r>
          </a:p>
          <a:p>
            <a:r>
              <a:rPr lang="en-GB" dirty="0" err="1"/>
              <a:t>Avhengigheter</a:t>
            </a:r>
            <a:r>
              <a:rPr lang="en-GB" dirty="0"/>
              <a:t> (</a:t>
            </a:r>
            <a:r>
              <a:rPr lang="en-GB" dirty="0" err="1"/>
              <a:t>eksplisitt</a:t>
            </a:r>
            <a:r>
              <a:rPr lang="en-GB" dirty="0"/>
              <a:t>/</a:t>
            </a:r>
            <a:r>
              <a:rPr lang="en-GB" dirty="0" err="1"/>
              <a:t>implisitt</a:t>
            </a:r>
            <a:r>
              <a:rPr lang="en-GB" dirty="0"/>
              <a:t>)</a:t>
            </a:r>
          </a:p>
          <a:p>
            <a:r>
              <a:rPr lang="en-GB" dirty="0" err="1"/>
              <a:t>Logiske</a:t>
            </a:r>
            <a:r>
              <a:rPr lang="en-GB" dirty="0"/>
              <a:t> </a:t>
            </a:r>
            <a:r>
              <a:rPr lang="en-GB" dirty="0" err="1"/>
              <a:t>funksjoner</a:t>
            </a:r>
            <a:r>
              <a:rPr lang="en-GB" dirty="0"/>
              <a:t> / Conditional Expressions</a:t>
            </a:r>
          </a:p>
          <a:p>
            <a:pPr lvl="1"/>
            <a:r>
              <a:rPr lang="en-GB" dirty="0"/>
              <a:t>output </a:t>
            </a:r>
            <a:r>
              <a:rPr lang="en-GB" dirty="0" err="1"/>
              <a:t>outValue</a:t>
            </a:r>
            <a:r>
              <a:rPr lang="en-GB" dirty="0"/>
              <a:t> string = </a:t>
            </a:r>
            <a:r>
              <a:rPr lang="en-GB" dirty="0" err="1"/>
              <a:t>initValue</a:t>
            </a:r>
            <a:r>
              <a:rPr lang="en-GB" dirty="0"/>
              <a:t> ? 'true value' : 'false value'</a:t>
            </a:r>
          </a:p>
        </p:txBody>
      </p:sp>
    </p:spTree>
    <p:extLst>
      <p:ext uri="{BB962C8B-B14F-4D97-AF65-F5344CB8AC3E}">
        <p14:creationId xmlns:p14="http://schemas.microsoft.com/office/powerpoint/2010/main" val="3435011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B1B-14F2-4CBF-8FEF-C82247AA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CI/CD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04BE6-53D0-49F0-ACA0-02A41BDE1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GitHub Workflows</a:t>
            </a:r>
          </a:p>
          <a:p>
            <a:r>
              <a:rPr lang="en-GB" dirty="0"/>
              <a:t>Azure DevOps Pipelines</a:t>
            </a:r>
          </a:p>
          <a:p>
            <a:r>
              <a:rPr lang="en-GB" dirty="0"/>
              <a:t>Gitlab</a:t>
            </a:r>
          </a:p>
          <a:p>
            <a:r>
              <a:rPr lang="en-GB" dirty="0" err="1"/>
              <a:t>Containere</a:t>
            </a:r>
            <a:endParaRPr lang="en-GB" dirty="0"/>
          </a:p>
          <a:p>
            <a:r>
              <a:rPr lang="en-GB" dirty="0" err="1"/>
              <a:t>DevSecOps</a:t>
            </a:r>
            <a:r>
              <a:rPr lang="en-GB" dirty="0"/>
              <a:t> (shift security left)</a:t>
            </a:r>
          </a:p>
          <a:p>
            <a:pPr lvl="1"/>
            <a:r>
              <a:rPr lang="en-GB" dirty="0" err="1"/>
              <a:t>Checkov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ARM-TTK?</a:t>
            </a:r>
          </a:p>
          <a:p>
            <a:r>
              <a:rPr lang="en-GB" dirty="0" err="1"/>
              <a:t>AzOps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7315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0CDC-7D1F-4FDB-B305-2ADC78A16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Utviklingsmiljø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536E7-62EE-412D-978F-784DBE512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DEMO</a:t>
            </a:r>
          </a:p>
          <a:p>
            <a:r>
              <a:rPr lang="en-GB" dirty="0"/>
              <a:t>Visual Studio Code</a:t>
            </a:r>
          </a:p>
          <a:p>
            <a:pPr lvl="1"/>
            <a:r>
              <a:rPr lang="en-GB" dirty="0"/>
              <a:t>Ingen over, </a:t>
            </a:r>
            <a:r>
              <a:rPr lang="en-GB" dirty="0" err="1"/>
              <a:t>ingen</a:t>
            </a:r>
            <a:r>
              <a:rPr lang="en-GB" dirty="0"/>
              <a:t> </a:t>
            </a:r>
            <a:r>
              <a:rPr lang="en-GB" dirty="0" err="1"/>
              <a:t>ved</a:t>
            </a:r>
            <a:r>
              <a:rPr lang="en-GB" dirty="0"/>
              <a:t> </a:t>
            </a:r>
            <a:r>
              <a:rPr lang="en-GB" dirty="0" err="1"/>
              <a:t>siden</a:t>
            </a:r>
            <a:endParaRPr lang="en-GB" dirty="0"/>
          </a:p>
          <a:p>
            <a:r>
              <a:rPr lang="en-GB" dirty="0"/>
              <a:t>Extensions</a:t>
            </a:r>
          </a:p>
          <a:p>
            <a:pPr lvl="1"/>
            <a:r>
              <a:rPr lang="en-GB" dirty="0"/>
              <a:t>Bicep</a:t>
            </a:r>
          </a:p>
          <a:p>
            <a:pPr lvl="1"/>
            <a:r>
              <a:rPr lang="en-GB" dirty="0"/>
              <a:t>Bicep Visualizer</a:t>
            </a:r>
          </a:p>
          <a:p>
            <a:pPr lvl="1"/>
            <a:r>
              <a:rPr lang="en-GB" dirty="0"/>
              <a:t>Bracket Pair Colorizer</a:t>
            </a:r>
          </a:p>
          <a:p>
            <a:pPr lvl="1"/>
            <a:r>
              <a:rPr lang="en-GB" dirty="0"/>
              <a:t>Dracula Official (themes)</a:t>
            </a:r>
          </a:p>
        </p:txBody>
      </p:sp>
    </p:spTree>
    <p:extLst>
      <p:ext uri="{BB962C8B-B14F-4D97-AF65-F5344CB8AC3E}">
        <p14:creationId xmlns:p14="http://schemas.microsoft.com/office/powerpoint/2010/main" val="3616273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0CDC-7D1F-4FDB-B305-2ADC78A16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Utviklingsmiljø</a:t>
            </a:r>
            <a:r>
              <a:rPr lang="en-GB" dirty="0"/>
              <a:t> forts.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536E7-62EE-412D-978F-784DBE512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Windows Terminal</a:t>
            </a:r>
          </a:p>
          <a:p>
            <a:pPr lvl="1"/>
            <a:r>
              <a:rPr lang="en-GB" dirty="0"/>
              <a:t>Med WSL2-tab Ubuntu</a:t>
            </a:r>
          </a:p>
          <a:p>
            <a:r>
              <a:rPr lang="en-GB" dirty="0"/>
              <a:t>PowerShell 7.2</a:t>
            </a:r>
          </a:p>
          <a:p>
            <a:pPr lvl="1"/>
            <a:r>
              <a:rPr lang="en-GB" dirty="0" err="1"/>
              <a:t>AzPredictor</a:t>
            </a:r>
            <a:endParaRPr lang="en-GB" dirty="0"/>
          </a:p>
          <a:p>
            <a:r>
              <a:rPr lang="en-GB" dirty="0"/>
              <a:t>Visual Studio Code PowerShell </a:t>
            </a:r>
            <a:r>
              <a:rPr lang="en-GB" dirty="0" err="1"/>
              <a:t>integrasjon</a:t>
            </a:r>
            <a:endParaRPr lang="en-GB" dirty="0"/>
          </a:p>
          <a:p>
            <a:r>
              <a:rPr lang="en-GB" dirty="0"/>
              <a:t>Remote Editing for WSL </a:t>
            </a:r>
            <a:r>
              <a:rPr lang="en-GB" dirty="0" err="1"/>
              <a:t>redigering</a:t>
            </a:r>
            <a:r>
              <a:rPr lang="en-GB" dirty="0"/>
              <a:t> </a:t>
            </a:r>
            <a:r>
              <a:rPr lang="en-GB" dirty="0" err="1"/>
              <a:t>direkte</a:t>
            </a:r>
            <a:endParaRPr lang="en-GB" dirty="0"/>
          </a:p>
          <a:p>
            <a:r>
              <a:rPr lang="en-GB" dirty="0"/>
              <a:t>Az bicep</a:t>
            </a:r>
          </a:p>
        </p:txBody>
      </p:sp>
    </p:spTree>
    <p:extLst>
      <p:ext uri="{BB962C8B-B14F-4D97-AF65-F5344CB8AC3E}">
        <p14:creationId xmlns:p14="http://schemas.microsoft.com/office/powerpoint/2010/main" val="3514571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F4A7-7A89-448C-9A69-BB160890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Bicep = next big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8E7E2-E6A6-4C11-B218-40C0AC5A9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Nei</a:t>
            </a:r>
            <a:r>
              <a:rPr lang="en-GB" dirty="0"/>
              <a:t>, “current big thing”</a:t>
            </a:r>
          </a:p>
          <a:p>
            <a:r>
              <a:rPr lang="en-GB" dirty="0"/>
              <a:t>Bicep er </a:t>
            </a:r>
            <a:r>
              <a:rPr lang="en-GB" dirty="0" err="1"/>
              <a:t>allerede</a:t>
            </a:r>
            <a:r>
              <a:rPr lang="en-GB" dirty="0"/>
              <a:t> </a:t>
            </a:r>
            <a:r>
              <a:rPr lang="en-GB" dirty="0" err="1"/>
              <a:t>aktivt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bruk </a:t>
            </a:r>
            <a:r>
              <a:rPr lang="en-GB" dirty="0" err="1"/>
              <a:t>flere</a:t>
            </a:r>
            <a:r>
              <a:rPr lang="en-GB" dirty="0"/>
              <a:t> </a:t>
            </a:r>
            <a:r>
              <a:rPr lang="en-GB" dirty="0" err="1"/>
              <a:t>steder</a:t>
            </a:r>
            <a:endParaRPr lang="en-GB" dirty="0"/>
          </a:p>
          <a:p>
            <a:r>
              <a:rPr lang="en-GB" dirty="0"/>
              <a:t>“Alle” driver med det</a:t>
            </a:r>
          </a:p>
          <a:p>
            <a:r>
              <a:rPr lang="en-GB" dirty="0" err="1"/>
              <a:t>Forvent</a:t>
            </a:r>
            <a:r>
              <a:rPr lang="en-GB" dirty="0"/>
              <a:t> </a:t>
            </a:r>
            <a:r>
              <a:rPr lang="en-GB" dirty="0" err="1"/>
              <a:t>forbedringer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videreutvikling</a:t>
            </a:r>
            <a:endParaRPr lang="en-GB" dirty="0"/>
          </a:p>
          <a:p>
            <a:r>
              <a:rPr lang="en-GB" dirty="0" err="1"/>
              <a:t>Lær</a:t>
            </a:r>
            <a:r>
              <a:rPr lang="en-GB" dirty="0"/>
              <a:t> det om </a:t>
            </a:r>
            <a:r>
              <a:rPr lang="en-GB" dirty="0" err="1"/>
              <a:t>IaC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Azure er </a:t>
            </a:r>
            <a:r>
              <a:rPr lang="en-GB" dirty="0" err="1"/>
              <a:t>interessant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837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41E7DC-C148-4A95-AF2B-D613C282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B3E502-7B9D-4CC2-AEF1-61E35D08E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3DFB63-5ACC-44EB-A0A9-33D0ADA3E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88625-36B4-485A-A837-C609A810D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8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41E7DC-C148-4A95-AF2B-D613C282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B3E502-7B9D-4CC2-AEF1-61E35D08E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3DFB63-5ACC-44EB-A0A9-33D0ADA3E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2AEB7-4E72-44BB-BB09-712A4F48E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0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41E7DC-C148-4A95-AF2B-D613C282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B3E502-7B9D-4CC2-AEF1-61E35D08E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3DFB63-5ACC-44EB-A0A9-33D0ADA3E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BAF6-5EF8-432C-9B2E-2DF8AD902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4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41E7DC-C148-4A95-AF2B-D613C282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B3E502-7B9D-4CC2-AEF1-61E35D08E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3DFB63-5ACC-44EB-A0A9-33D0ADA3E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4287BC-8148-4953-8774-E7484FD09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5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BB4C527F-AA88-4BD2-819A-06921EEB4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F1BEFAC-BF22-4CF8-9B60-C1CACA905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91C8D-D21C-4B15-BC99-974B6967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EFF"/>
                </a:solidFill>
              </a:rPr>
              <a:t>Agenda første del</a:t>
            </a:r>
          </a:p>
        </p:txBody>
      </p:sp>
      <p:graphicFrame>
        <p:nvGraphicFramePr>
          <p:cNvPr id="95" name="Content Placeholder 2">
            <a:extLst>
              <a:ext uri="{FF2B5EF4-FFF2-40B4-BE49-F238E27FC236}">
                <a16:creationId xmlns:a16="http://schemas.microsoft.com/office/drawing/2014/main" id="{8243B2A8-061E-4B15-BA41-80F70BFA45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638904"/>
              </p:ext>
            </p:extLst>
          </p:nvPr>
        </p:nvGraphicFramePr>
        <p:xfrm>
          <a:off x="446533" y="1074434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3522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441E7DC-C148-4A95-AF2B-D613C282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B3E502-7B9D-4CC2-AEF1-61E35D08E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3DFB63-5ACC-44EB-A0A9-33D0ADA3E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AB4E3-98F8-4945-9A10-AB286065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" r="1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6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41E7DC-C148-4A95-AF2B-D613C282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B3E502-7B9D-4CC2-AEF1-61E35D08E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3DFB63-5ACC-44EB-A0A9-33D0ADA3E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BAE26-A3D7-4909-BE51-7BABCF357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73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0">
            <a:extLst>
              <a:ext uri="{FF2B5EF4-FFF2-40B4-BE49-F238E27FC236}">
                <a16:creationId xmlns:a16="http://schemas.microsoft.com/office/drawing/2014/main" id="{99D7C13F-A74A-458C-BD0A-E94D29F59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FF3EB-81AB-41D8-BE8C-EC4034D83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82" y="2110507"/>
            <a:ext cx="4078440" cy="3283145"/>
          </a:xfrm>
          <a:prstGeom prst="rect">
            <a:avLst/>
          </a:prstGeom>
        </p:spPr>
      </p:pic>
      <p:sp>
        <p:nvSpPr>
          <p:cNvPr id="34" name="Rectangle 22">
            <a:extLst>
              <a:ext uri="{FF2B5EF4-FFF2-40B4-BE49-F238E27FC236}">
                <a16:creationId xmlns:a16="http://schemas.microsoft.com/office/drawing/2014/main" id="{4EA0D2BB-E66C-43E1-9553-F0782C709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066B65-6752-4CD3-B629-6F488E536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1934" y="1419225"/>
            <a:ext cx="4115917" cy="2085869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Bicep Flex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C417BE-9E4B-4E33-9EE4-9FD096F89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1934" y="3505095"/>
            <a:ext cx="4115917" cy="1733655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2"/>
                </a:solidFill>
              </a:rPr>
              <a:t>Andre del</a:t>
            </a:r>
          </a:p>
        </p:txBody>
      </p:sp>
    </p:spTree>
    <p:extLst>
      <p:ext uri="{BB962C8B-B14F-4D97-AF65-F5344CB8AC3E}">
        <p14:creationId xmlns:p14="http://schemas.microsoft.com/office/powerpoint/2010/main" val="4016862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69B3B-6856-4BF4-A638-7246203A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033389"/>
            <a:ext cx="4826256" cy="4825409"/>
          </a:xfrm>
        </p:spPr>
        <p:txBody>
          <a:bodyPr anchor="ctr">
            <a:normAutofit/>
          </a:bodyPr>
          <a:lstStyle/>
          <a:p>
            <a:r>
              <a:rPr lang="en-GB" sz="4600">
                <a:solidFill>
                  <a:srgbClr val="FFFFFF"/>
                </a:solidFill>
              </a:rPr>
              <a:t>Private modulregistre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7A02F64-EBA6-4B35-AF39-4A7FC5D2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769" y="1033390"/>
            <a:ext cx="4855037" cy="4825409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GB" sz="2000">
                <a:solidFill>
                  <a:schemeClr val="accent2">
                    <a:lumMod val="50000"/>
                  </a:schemeClr>
                </a:solidFill>
              </a:rPr>
              <a:t>Azure Container Registry</a:t>
            </a:r>
          </a:p>
          <a:p>
            <a:r>
              <a:rPr lang="en-GB" sz="2000">
                <a:solidFill>
                  <a:schemeClr val="accent2">
                    <a:lumMod val="50000"/>
                  </a:schemeClr>
                </a:solidFill>
              </a:rPr>
              <a:t>Versjonering</a:t>
            </a:r>
          </a:p>
          <a:p>
            <a:r>
              <a:rPr lang="en-GB" sz="2000">
                <a:solidFill>
                  <a:schemeClr val="accent2">
                    <a:lumMod val="50000"/>
                  </a:schemeClr>
                </a:solidFill>
              </a:rPr>
              <a:t>Prising</a:t>
            </a:r>
          </a:p>
          <a:p>
            <a:r>
              <a:rPr lang="en-GB" sz="2000">
                <a:solidFill>
                  <a:schemeClr val="accent2">
                    <a:lumMod val="50000"/>
                  </a:schemeClr>
                </a:solidFill>
              </a:rPr>
              <a:t>Tilgangsstyring</a:t>
            </a:r>
          </a:p>
          <a:p>
            <a:r>
              <a:rPr lang="en-GB" sz="2000">
                <a:solidFill>
                  <a:schemeClr val="accent2">
                    <a:lumMod val="50000"/>
                  </a:schemeClr>
                </a:solidFill>
              </a:rPr>
              <a:t>InnerSource?</a:t>
            </a:r>
          </a:p>
        </p:txBody>
      </p:sp>
    </p:spTree>
    <p:extLst>
      <p:ext uri="{BB962C8B-B14F-4D97-AF65-F5344CB8AC3E}">
        <p14:creationId xmlns:p14="http://schemas.microsoft.com/office/powerpoint/2010/main" val="2376549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69B3B-6856-4BF4-A638-7246203A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033389"/>
            <a:ext cx="4826256" cy="4825409"/>
          </a:xfrm>
        </p:spPr>
        <p:txBody>
          <a:bodyPr anchor="ctr">
            <a:normAutofit/>
          </a:bodyPr>
          <a:lstStyle/>
          <a:p>
            <a:r>
              <a:rPr lang="en-GB" sz="4600">
                <a:solidFill>
                  <a:srgbClr val="FFFFFF"/>
                </a:solidFill>
              </a:rPr>
              <a:t>Offentlige modulregistre</a:t>
            </a:r>
            <a:endParaRPr lang="en-GB" sz="4600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7A02F64-EBA6-4B35-AF39-4A7FC5D2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769" y="1033390"/>
            <a:ext cx="4855037" cy="4825409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GB" sz="2000">
                <a:solidFill>
                  <a:schemeClr val="accent2">
                    <a:lumMod val="50000"/>
                  </a:schemeClr>
                </a:solidFill>
              </a:rPr>
              <a:t>GitHub/ResourceModules</a:t>
            </a:r>
          </a:p>
          <a:p>
            <a:r>
              <a:rPr lang="en-GB" sz="2000">
                <a:solidFill>
                  <a:schemeClr val="accent2">
                    <a:lumMod val="50000"/>
                  </a:schemeClr>
                </a:solidFill>
              </a:rPr>
              <a:t>Muligheter for InnerSource?</a:t>
            </a:r>
          </a:p>
          <a:p>
            <a:r>
              <a:rPr lang="en-GB" sz="2000">
                <a:solidFill>
                  <a:schemeClr val="accent2">
                    <a:lumMod val="50000"/>
                  </a:schemeClr>
                </a:solidFill>
              </a:rPr>
              <a:t>Andre?</a:t>
            </a:r>
            <a:endParaRPr lang="en-GB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76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0EAE5-89C3-4A8E-80BC-0DAE129B1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</a:t>
            </a:r>
            <a:r>
              <a:rPr lang="en-GB" dirty="0" err="1"/>
              <a:t>Konverteringer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9E358-7AD8-466B-AE25-BAC666D99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Json (ARM)			  Bicep</a:t>
            </a:r>
          </a:p>
          <a:p>
            <a:r>
              <a:rPr lang="en-GB" dirty="0"/>
              <a:t>Bicep	 			  JSON (ARM) </a:t>
            </a:r>
          </a:p>
          <a:p>
            <a:r>
              <a:rPr lang="en-GB" dirty="0" err="1"/>
              <a:t>Eksempeltemplate</a:t>
            </a:r>
            <a:r>
              <a:rPr lang="en-GB" dirty="0"/>
              <a:t>: Log Analytics</a:t>
            </a:r>
          </a:p>
          <a:p>
            <a:r>
              <a:rPr lang="en-GB" dirty="0" err="1"/>
              <a:t>Antall</a:t>
            </a:r>
            <a:r>
              <a:rPr lang="en-GB" dirty="0"/>
              <a:t> </a:t>
            </a:r>
            <a:r>
              <a:rPr lang="en-GB" dirty="0" err="1"/>
              <a:t>linjer</a:t>
            </a:r>
            <a:r>
              <a:rPr lang="en-GB" dirty="0"/>
              <a:t> ARM: 100</a:t>
            </a:r>
          </a:p>
          <a:p>
            <a:r>
              <a:rPr lang="en-GB" dirty="0" err="1"/>
              <a:t>Antall</a:t>
            </a:r>
            <a:r>
              <a:rPr lang="en-GB" dirty="0"/>
              <a:t> </a:t>
            </a:r>
            <a:r>
              <a:rPr lang="en-GB" dirty="0" err="1"/>
              <a:t>linjer</a:t>
            </a:r>
            <a:r>
              <a:rPr lang="en-GB" dirty="0"/>
              <a:t> Bicep: 50 (50% </a:t>
            </a:r>
            <a:r>
              <a:rPr lang="en-GB" dirty="0" err="1"/>
              <a:t>mindre</a:t>
            </a:r>
            <a:r>
              <a:rPr lang="en-GB" dirty="0"/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FF1401-73EF-4607-A5FB-0F8F89C30B4D}"/>
              </a:ext>
            </a:extLst>
          </p:cNvPr>
          <p:cNvCxnSpPr>
            <a:cxnSpLocks/>
          </p:cNvCxnSpPr>
          <p:nvPr/>
        </p:nvCxnSpPr>
        <p:spPr>
          <a:xfrm>
            <a:off x="2300616" y="3222171"/>
            <a:ext cx="4425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876918-13D3-4B45-A1AE-C6BCBE302B1A}"/>
              </a:ext>
            </a:extLst>
          </p:cNvPr>
          <p:cNvCxnSpPr>
            <a:cxnSpLocks/>
          </p:cNvCxnSpPr>
          <p:nvPr/>
        </p:nvCxnSpPr>
        <p:spPr>
          <a:xfrm>
            <a:off x="2300616" y="3622764"/>
            <a:ext cx="4425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033499E-6F06-458A-A5D4-1C748E0D9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922" y="3222170"/>
            <a:ext cx="6507879" cy="151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10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2030C-F5C1-4546-87DA-3061887EC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Private </a:t>
            </a:r>
            <a:r>
              <a:rPr lang="en-GB" dirty="0" err="1"/>
              <a:t>moduler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9B601-8AE3-4DFF-9B86-AE62F8A4E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Opprett</a:t>
            </a:r>
            <a:r>
              <a:rPr lang="en-GB" dirty="0"/>
              <a:t> Azure Container Registry</a:t>
            </a:r>
          </a:p>
          <a:p>
            <a:r>
              <a:rPr lang="en-GB" dirty="0" err="1"/>
              <a:t>Publisere</a:t>
            </a:r>
            <a:r>
              <a:rPr lang="en-GB" dirty="0"/>
              <a:t> </a:t>
            </a:r>
            <a:r>
              <a:rPr lang="en-GB" dirty="0" err="1"/>
              <a:t>modul</a:t>
            </a:r>
            <a:endParaRPr lang="en-GB" dirty="0"/>
          </a:p>
          <a:p>
            <a:r>
              <a:rPr lang="en-GB" dirty="0" err="1"/>
              <a:t>Konsumere</a:t>
            </a:r>
            <a:r>
              <a:rPr lang="en-GB" dirty="0"/>
              <a:t> </a:t>
            </a:r>
            <a:r>
              <a:rPr lang="en-GB" dirty="0" err="1"/>
              <a:t>modul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366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2030C-F5C1-4546-87DA-3061887EC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</a:t>
            </a:r>
            <a:r>
              <a:rPr lang="en-GB" dirty="0" err="1"/>
              <a:t>Offentlige</a:t>
            </a:r>
            <a:r>
              <a:rPr lang="en-GB" dirty="0"/>
              <a:t> </a:t>
            </a:r>
            <a:r>
              <a:rPr lang="en-GB" dirty="0" err="1"/>
              <a:t>moduler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9B601-8AE3-4DFF-9B86-AE62F8A4E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Konsumere</a:t>
            </a:r>
            <a:r>
              <a:rPr lang="en-GB" dirty="0"/>
              <a:t> </a:t>
            </a:r>
            <a:r>
              <a:rPr lang="en-GB" dirty="0" err="1"/>
              <a:t>modul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template</a:t>
            </a:r>
          </a:p>
          <a:p>
            <a:r>
              <a:rPr lang="en-GB" dirty="0" err="1"/>
              <a:t>Konsumere</a:t>
            </a:r>
            <a:r>
              <a:rPr lang="en-GB" dirty="0"/>
              <a:t> </a:t>
            </a:r>
            <a:r>
              <a:rPr lang="en-GB" dirty="0" err="1"/>
              <a:t>forskjellige</a:t>
            </a:r>
            <a:r>
              <a:rPr lang="en-GB" dirty="0"/>
              <a:t> </a:t>
            </a:r>
            <a:r>
              <a:rPr lang="en-GB" dirty="0" err="1"/>
              <a:t>versjoner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modul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0003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A97F-7705-4DAE-BBD7-4073CA1A1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</a:t>
            </a:r>
            <a:r>
              <a:rPr lang="en-GB"/>
              <a:t>template deployment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A40-6CCC-49B1-BED6-3819324A7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Flere</a:t>
            </a:r>
            <a:r>
              <a:rPr lang="en-GB" dirty="0"/>
              <a:t> </a:t>
            </a:r>
            <a:r>
              <a:rPr lang="en-GB" dirty="0" err="1"/>
              <a:t>nivåer</a:t>
            </a:r>
            <a:endParaRPr lang="en-GB" dirty="0"/>
          </a:p>
          <a:p>
            <a:r>
              <a:rPr lang="en-GB" dirty="0" err="1"/>
              <a:t>Moduler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kaller</a:t>
            </a:r>
            <a:r>
              <a:rPr lang="en-GB" dirty="0"/>
              <a:t> </a:t>
            </a:r>
            <a:r>
              <a:rPr lang="en-GB" dirty="0" err="1"/>
              <a:t>moduler</a:t>
            </a:r>
            <a:endParaRPr lang="en-GB" dirty="0"/>
          </a:p>
          <a:p>
            <a:r>
              <a:rPr lang="en-GB" dirty="0" err="1"/>
              <a:t>Flere</a:t>
            </a:r>
            <a:r>
              <a:rPr lang="en-GB" dirty="0"/>
              <a:t> </a:t>
            </a:r>
            <a:r>
              <a:rPr lang="en-GB" dirty="0" err="1"/>
              <a:t>ressursgrupper</a:t>
            </a:r>
            <a:endParaRPr lang="en-GB" dirty="0"/>
          </a:p>
          <a:p>
            <a:r>
              <a:rPr lang="en-GB" dirty="0" err="1"/>
              <a:t>Deling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variabler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parameter</a:t>
            </a:r>
          </a:p>
          <a:p>
            <a:r>
              <a:rPr lang="en-GB" dirty="0" err="1"/>
              <a:t>Generere</a:t>
            </a:r>
            <a:r>
              <a:rPr lang="en-GB" dirty="0"/>
              <a:t> </a:t>
            </a:r>
            <a:r>
              <a:rPr lang="en-GB" dirty="0" err="1"/>
              <a:t>ressursnavn</a:t>
            </a:r>
            <a:r>
              <a:rPr lang="en-GB" dirty="0"/>
              <a:t> med </a:t>
            </a:r>
            <a:r>
              <a:rPr lang="en-GB" dirty="0" err="1"/>
              <a:t>navnestandard</a:t>
            </a:r>
            <a:endParaRPr lang="en-GB" dirty="0"/>
          </a:p>
          <a:p>
            <a:r>
              <a:rPr lang="en-GB" dirty="0" err="1"/>
              <a:t>Flere</a:t>
            </a:r>
            <a:r>
              <a:rPr lang="en-GB" dirty="0"/>
              <a:t> </a:t>
            </a:r>
            <a:r>
              <a:rPr lang="en-GB" dirty="0" err="1"/>
              <a:t>forskjellige</a:t>
            </a:r>
            <a:r>
              <a:rPr lang="en-GB" dirty="0"/>
              <a:t> AVD </a:t>
            </a:r>
            <a:r>
              <a:rPr lang="en-GB" dirty="0" err="1"/>
              <a:t>basert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moduler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03134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197E-8A16-4EE7-B4AF-CD5AA9281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Bicep Visualizer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D211B-013C-4F66-A1B9-106A79477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Kompleks</a:t>
            </a:r>
            <a:r>
              <a:rPr lang="en-GB" dirty="0"/>
              <a:t> multi-level Bicep template</a:t>
            </a:r>
          </a:p>
          <a:p>
            <a:r>
              <a:rPr lang="en-GB" dirty="0" err="1"/>
              <a:t>Visualisering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koblinger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avhengigheter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3138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871AE93-72B2-4545-989F-4B08DCD78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0F13F-C83B-4678-ABCC-5F6FB1D38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91C8D-D21C-4B15-BC99-974B6967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GB"/>
              <a:t>Agenda </a:t>
            </a:r>
            <a:r>
              <a:rPr lang="en-GB" err="1"/>
              <a:t>andre</a:t>
            </a:r>
            <a:r>
              <a:rPr lang="en-GB"/>
              <a:t> 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074ED4-9DB5-4D14-BDCF-BD7D0C145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8FF616-1F75-49FC-861B-7B794054A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84B385-16B6-44A9-9A47-1C765B376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380460-3FE1-4ACF-BA79-2AE6578A11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22947"/>
              </p:ext>
            </p:extLst>
          </p:nvPr>
        </p:nvGraphicFramePr>
        <p:xfrm>
          <a:off x="3994257" y="1175112"/>
          <a:ext cx="8272388" cy="4507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5825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5A4C0-F48C-440A-82DD-FD693FB1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Deploy AVD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94093-17FE-4BB9-990B-4DC08AC86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Basert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Freek</a:t>
            </a:r>
            <a:r>
              <a:rPr lang="en-GB" dirty="0"/>
              <a:t> </a:t>
            </a:r>
            <a:r>
              <a:rPr lang="en-GB" dirty="0" err="1"/>
              <a:t>Berson</a:t>
            </a:r>
            <a:r>
              <a:rPr lang="en-GB" dirty="0"/>
              <a:t> </a:t>
            </a:r>
            <a:r>
              <a:rPr lang="en-GB" dirty="0" err="1"/>
              <a:t>sitt</a:t>
            </a:r>
            <a:r>
              <a:rPr lang="en-GB" dirty="0"/>
              <a:t> repo </a:t>
            </a:r>
            <a:r>
              <a:rPr lang="en-GB" dirty="0" err="1"/>
              <a:t>fberson</a:t>
            </a:r>
            <a:r>
              <a:rPr lang="en-GB" dirty="0"/>
              <a:t>/</a:t>
            </a:r>
            <a:r>
              <a:rPr lang="en-GB" dirty="0" err="1"/>
              <a:t>wvd</a:t>
            </a:r>
            <a:endParaRPr lang="en-GB" dirty="0"/>
          </a:p>
          <a:p>
            <a:r>
              <a:rPr lang="en-GB" dirty="0" err="1"/>
              <a:t>Oppdatert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AVD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endret</a:t>
            </a:r>
            <a:r>
              <a:rPr lang="en-GB" dirty="0"/>
              <a:t> </a:t>
            </a:r>
            <a:r>
              <a:rPr lang="en-GB" dirty="0" err="1"/>
              <a:t>litt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186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1F4EB-E485-437F-B2C0-BC977424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Azure Naming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82FF9-9C52-41D7-ACB9-0928A11A3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https://github.com/nianton/azure-naming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330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2A834-9A77-42B8-9FDD-E44E9360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</a:t>
            </a:r>
            <a:r>
              <a:rPr lang="en-GB" dirty="0" err="1"/>
              <a:t>Templatespecs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E3F24-ACB4-4D8E-9784-8CD7F8D8E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Etabler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TemplateSpecs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223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0532-14A3-4DC7-8522-F4FB9C08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GitHub Workflow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8688A-0D2B-4284-B342-F0BAC8F9B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Deploy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ressurs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AzOps</a:t>
            </a:r>
            <a:r>
              <a:rPr lang="en-GB" dirty="0"/>
              <a:t>-repo med Bicep</a:t>
            </a:r>
          </a:p>
          <a:p>
            <a:r>
              <a:rPr lang="en-GB" dirty="0"/>
              <a:t>Super-linter</a:t>
            </a:r>
          </a:p>
        </p:txBody>
      </p:sp>
    </p:spTree>
    <p:extLst>
      <p:ext uri="{BB962C8B-B14F-4D97-AF65-F5344CB8AC3E}">
        <p14:creationId xmlns:p14="http://schemas.microsoft.com/office/powerpoint/2010/main" val="3052507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C5BE-A453-462D-AF55-9EC1C0675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Enterprise Scale landing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9E868-1B4F-401A-B283-F756935DE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Fra </a:t>
            </a:r>
            <a:r>
              <a:rPr lang="en-GB" dirty="0" err="1"/>
              <a:t>AzOps</a:t>
            </a:r>
            <a:endParaRPr lang="en-GB" dirty="0"/>
          </a:p>
          <a:p>
            <a:r>
              <a:rPr lang="en-GB" dirty="0" err="1"/>
              <a:t>Etabler</a:t>
            </a:r>
            <a:r>
              <a:rPr lang="en-GB" dirty="0"/>
              <a:t> “</a:t>
            </a:r>
            <a:r>
              <a:rPr lang="en-GB" dirty="0" err="1"/>
              <a:t>ny</a:t>
            </a:r>
            <a:r>
              <a:rPr lang="en-GB" dirty="0"/>
              <a:t>” </a:t>
            </a:r>
            <a:r>
              <a:rPr lang="en-GB" dirty="0" err="1"/>
              <a:t>landingssone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0637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26A64B-3BCB-44CC-892E-C791C324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177" y="2549287"/>
            <a:ext cx="340978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177" y="3102428"/>
            <a:ext cx="3559676" cy="3123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bg1"/>
              </a:solidFill>
              <a:hlinkClick r:id="rId3"/>
            </a:endParaRP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tor.asbolmo@soprasteria.com</a:t>
            </a:r>
            <a:endParaRPr lang="en-US" dirty="0">
              <a:solidFill>
                <a:schemeClr val="bg1"/>
              </a:solidFill>
              <a:hlinkClick r:id="rId4"/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https://github.com/torivara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F1A9F-55CA-4B04-8591-77399B61C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039" y="2121739"/>
            <a:ext cx="5052215" cy="26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8BCA1D-ACDF-4D63-9AA0-366C4F85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2525D-B240-428A-B05A-E1265E0C9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chemeClr val="accent1"/>
                </a:solidFill>
              </a:rPr>
              <a:t>Timeplan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82E3F-D9C4-42E7-AABF-D760C2F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145784-B126-48E6-B33B-0BEA2EBF1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AD7FED-ECA8-4F84-9067-C1B1E9610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DF12F2-5059-41AC-A8BD-D5E115CD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7D84D1-1148-474E-A384-81A13CBBEB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917053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3312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BB43-EF5D-4D0F-9E10-D9DF719E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Hvem er jeg?</a:t>
            </a:r>
            <a:endParaRPr lang="en-GB" dirty="0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07F39E90-0F11-4729-8BF8-FF85BB35591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923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5CC2B463-6BD5-411E-A3CA-67A9FE003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83E6F24-3E64-4893-9F13-7BEE01C84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9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066B65-6752-4CD3-B629-6F488E536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9243" y="1419225"/>
            <a:ext cx="6798608" cy="2085869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Bicep Basics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C417BE-9E4B-4E33-9EE4-9FD096F89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9243" y="3505095"/>
            <a:ext cx="6798608" cy="1733655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2"/>
                </a:solidFill>
              </a:rPr>
              <a:t>Første del</a:t>
            </a:r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C07F0B56-43CF-4BFB-B695-8E45F7DDD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1166" y="2217610"/>
            <a:ext cx="2716911" cy="27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209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E53C-7F53-463B-A2B6-C2358B9F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Hva</a:t>
            </a:r>
            <a:r>
              <a:rPr lang="en-GB" dirty="0"/>
              <a:t> er Bicep?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C7955-FB92-4DE4-8157-42D135972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DSL for Azure</a:t>
            </a:r>
          </a:p>
          <a:p>
            <a:r>
              <a:rPr lang="en-GB" dirty="0" err="1"/>
              <a:t>Satsingsområde</a:t>
            </a:r>
            <a:r>
              <a:rPr lang="en-GB" dirty="0"/>
              <a:t> </a:t>
            </a:r>
            <a:r>
              <a:rPr lang="en-GB" dirty="0" err="1"/>
              <a:t>fremover</a:t>
            </a:r>
            <a:r>
              <a:rPr lang="en-GB" dirty="0"/>
              <a:t> for Microsoft</a:t>
            </a:r>
          </a:p>
          <a:p>
            <a:r>
              <a:rPr lang="en-GB" dirty="0" err="1"/>
              <a:t>Lokalt</a:t>
            </a:r>
            <a:r>
              <a:rPr lang="en-GB" dirty="0"/>
              <a:t> “program” (v0.4)</a:t>
            </a:r>
          </a:p>
          <a:p>
            <a:r>
              <a:rPr lang="en-GB" dirty="0" err="1"/>
              <a:t>Transpilerer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ARM</a:t>
            </a:r>
          </a:p>
          <a:p>
            <a:r>
              <a:rPr lang="en-GB" dirty="0" err="1"/>
              <a:t>Terraformkonkurrent</a:t>
            </a:r>
            <a:r>
              <a:rPr lang="en-GB" dirty="0"/>
              <a:t>?</a:t>
            </a:r>
          </a:p>
          <a:p>
            <a:r>
              <a:rPr lang="en-GB" dirty="0"/>
              <a:t>Open source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230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49BD3A-FAE2-4061-80CF-216095276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1166" y="2037950"/>
            <a:ext cx="6518800" cy="307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CAE00-7FA4-46C2-A36A-C87D13B4D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6613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Project Bicep Demo at Ignite 2020 by Mark Russinovich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976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0240-8C62-4F95-987C-2338DD33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Hvorfor</a:t>
            </a:r>
            <a:r>
              <a:rPr lang="en-GB" dirty="0"/>
              <a:t> Bicep over ARM?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C0F9C-03FB-4792-BB02-266FAE274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Støtte</a:t>
            </a:r>
            <a:r>
              <a:rPr lang="en-GB" dirty="0"/>
              <a:t> for </a:t>
            </a:r>
            <a:r>
              <a:rPr lang="en-GB" dirty="0" err="1"/>
              <a:t>både</a:t>
            </a:r>
            <a:r>
              <a:rPr lang="en-GB" dirty="0"/>
              <a:t> private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offentlige</a:t>
            </a:r>
            <a:r>
              <a:rPr lang="en-GB" dirty="0"/>
              <a:t> </a:t>
            </a:r>
            <a:r>
              <a:rPr lang="en-GB" dirty="0" err="1"/>
              <a:t>modulbiblioteker</a:t>
            </a:r>
            <a:r>
              <a:rPr lang="en-GB" dirty="0"/>
              <a:t> (</a:t>
            </a:r>
            <a:r>
              <a:rPr lang="en-GB" dirty="0" err="1">
                <a:solidFill>
                  <a:srgbClr val="FF0000"/>
                </a:solidFill>
              </a:rPr>
              <a:t>forbehold</a:t>
            </a:r>
            <a:r>
              <a:rPr lang="en-GB" dirty="0">
                <a:solidFill>
                  <a:srgbClr val="FF0000"/>
                </a:solidFill>
              </a:rPr>
              <a:t> om v0.5</a:t>
            </a:r>
            <a:r>
              <a:rPr lang="en-GB" dirty="0"/>
              <a:t>)</a:t>
            </a:r>
          </a:p>
          <a:p>
            <a:r>
              <a:rPr lang="en-GB" dirty="0"/>
              <a:t>Microsoft sin </a:t>
            </a:r>
            <a:r>
              <a:rPr lang="en-GB" dirty="0" err="1"/>
              <a:t>mer</a:t>
            </a:r>
            <a:r>
              <a:rPr lang="en-GB" dirty="0"/>
              <a:t>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mindre</a:t>
            </a:r>
            <a:r>
              <a:rPr lang="en-GB" dirty="0"/>
              <a:t> </a:t>
            </a:r>
            <a:r>
              <a:rPr lang="en-GB" dirty="0" err="1"/>
              <a:t>offisielle</a:t>
            </a:r>
            <a:r>
              <a:rPr lang="en-GB" dirty="0"/>
              <a:t> stand er: </a:t>
            </a:r>
            <a:r>
              <a:rPr lang="en-GB" dirty="0" err="1"/>
              <a:t>lær</a:t>
            </a:r>
            <a:r>
              <a:rPr lang="en-GB" dirty="0"/>
              <a:t> Bicep, ignorer ARM atm.</a:t>
            </a:r>
          </a:p>
          <a:p>
            <a:pPr lvl="1"/>
            <a:r>
              <a:rPr lang="en-GB" dirty="0"/>
              <a:t>Hvis du ikke </a:t>
            </a:r>
            <a:r>
              <a:rPr lang="en-GB" dirty="0" err="1"/>
              <a:t>kan</a:t>
            </a:r>
            <a:r>
              <a:rPr lang="en-GB" dirty="0"/>
              <a:t> ARM, </a:t>
            </a:r>
            <a:r>
              <a:rPr lang="en-GB" dirty="0" err="1"/>
              <a:t>lær</a:t>
            </a:r>
            <a:r>
              <a:rPr lang="en-GB" dirty="0"/>
              <a:t> Bicep.</a:t>
            </a:r>
          </a:p>
          <a:p>
            <a:r>
              <a:rPr lang="en-GB" dirty="0"/>
              <a:t>Full </a:t>
            </a:r>
            <a:r>
              <a:rPr lang="en-GB" dirty="0" err="1"/>
              <a:t>paritet</a:t>
            </a:r>
            <a:r>
              <a:rPr lang="en-GB" dirty="0"/>
              <a:t> med ARM</a:t>
            </a:r>
          </a:p>
          <a:p>
            <a:r>
              <a:rPr lang="en-GB" dirty="0" err="1"/>
              <a:t>Moduler</a:t>
            </a:r>
            <a:r>
              <a:rPr lang="en-GB" dirty="0"/>
              <a:t> </a:t>
            </a:r>
            <a:r>
              <a:rPr lang="en-GB" dirty="0" err="1"/>
              <a:t>istedenfor</a:t>
            </a:r>
            <a:r>
              <a:rPr lang="en-GB" dirty="0"/>
              <a:t> nested templates</a:t>
            </a:r>
          </a:p>
          <a:p>
            <a:r>
              <a:rPr lang="en-GB" dirty="0" err="1"/>
              <a:t>Syntaks</a:t>
            </a:r>
            <a:r>
              <a:rPr lang="en-GB" dirty="0"/>
              <a:t> er </a:t>
            </a:r>
            <a:r>
              <a:rPr lang="en-GB" dirty="0" err="1"/>
              <a:t>mer</a:t>
            </a:r>
            <a:r>
              <a:rPr lang="en-GB" dirty="0"/>
              <a:t> </a:t>
            </a:r>
            <a:r>
              <a:rPr lang="en-GB" dirty="0" err="1"/>
              <a:t>forståelig</a:t>
            </a:r>
            <a:r>
              <a:rPr lang="en-GB" dirty="0"/>
              <a:t> (</a:t>
            </a:r>
            <a:r>
              <a:rPr lang="en-GB" dirty="0" err="1"/>
              <a:t>intuitiv</a:t>
            </a:r>
            <a:r>
              <a:rPr lang="en-GB" dirty="0"/>
              <a:t>)</a:t>
            </a:r>
          </a:p>
          <a:p>
            <a:r>
              <a:rPr lang="en-GB" dirty="0" err="1"/>
              <a:t>Håndtering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avhengigheter</a:t>
            </a:r>
            <a:endParaRPr lang="en-GB" dirty="0"/>
          </a:p>
          <a:p>
            <a:r>
              <a:rPr lang="en-GB" dirty="0"/>
              <a:t>“Ternary operators”</a:t>
            </a:r>
          </a:p>
        </p:txBody>
      </p:sp>
    </p:spTree>
    <p:extLst>
      <p:ext uri="{BB962C8B-B14F-4D97-AF65-F5344CB8AC3E}">
        <p14:creationId xmlns:p14="http://schemas.microsoft.com/office/powerpoint/2010/main" val="126568871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03B719-B9A6-4DC9-AA9D-06F16B758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B48092-4A2C-4E16-B971-9ACADFFF69E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484</TotalTime>
  <Words>764</Words>
  <Application>Microsoft Office PowerPoint</Application>
  <PresentationFormat>Widescreen</PresentationFormat>
  <Paragraphs>179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CaskaydiaCove NF</vt:lpstr>
      <vt:lpstr>Gill Sans MT</vt:lpstr>
      <vt:lpstr>Tahoma</vt:lpstr>
      <vt:lpstr>Wingdings 2</vt:lpstr>
      <vt:lpstr>Dividend</vt:lpstr>
      <vt:lpstr>Bicep</vt:lpstr>
      <vt:lpstr>Agenda første del</vt:lpstr>
      <vt:lpstr>Agenda andre del</vt:lpstr>
      <vt:lpstr>Timeplan</vt:lpstr>
      <vt:lpstr>Hvem er jeg?</vt:lpstr>
      <vt:lpstr>Bicep Basics</vt:lpstr>
      <vt:lpstr>Hva er Bicep?</vt:lpstr>
      <vt:lpstr>Project Bicep Demo at Ignite 2020 by Mark Russinovich</vt:lpstr>
      <vt:lpstr>Hvorfor Bicep over ARM?</vt:lpstr>
      <vt:lpstr>Begreper</vt:lpstr>
      <vt:lpstr>Begreper</vt:lpstr>
      <vt:lpstr>CI/CD</vt:lpstr>
      <vt:lpstr>Utviklingsmiljø</vt:lpstr>
      <vt:lpstr>Utviklingsmiljø forts.</vt:lpstr>
      <vt:lpstr>Bicep = next big thing?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Bicep Flex</vt:lpstr>
      <vt:lpstr>Private modulregistre</vt:lpstr>
      <vt:lpstr>Offentlige modulregistre</vt:lpstr>
      <vt:lpstr>Demo: Konverteringer</vt:lpstr>
      <vt:lpstr>Demo: Private moduler</vt:lpstr>
      <vt:lpstr>Demo: Offentlige moduler</vt:lpstr>
      <vt:lpstr>Demo: template deployment</vt:lpstr>
      <vt:lpstr>Demo: Bicep Visualizer</vt:lpstr>
      <vt:lpstr>Demo: Deploy AVD</vt:lpstr>
      <vt:lpstr>Demo: Azure Naming module</vt:lpstr>
      <vt:lpstr>Demo: Templatespecs</vt:lpstr>
      <vt:lpstr>Demo: GitHub Workflow deployment</vt:lpstr>
      <vt:lpstr>Demo: Enterprise Scale landing Zone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Bicep</dc:title>
  <dc:creator>ASBOLMO Tor Ivar</dc:creator>
  <cp:lastModifiedBy>ASBOLMO Tor Ivar</cp:lastModifiedBy>
  <cp:revision>1</cp:revision>
  <dcterms:created xsi:type="dcterms:W3CDTF">2021-11-02T08:16:10Z</dcterms:created>
  <dcterms:modified xsi:type="dcterms:W3CDTF">2021-12-03T10:36:44Z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314f5b1-ef04-46e0-8957-be9652623f41_Enabled">
    <vt:lpwstr>true</vt:lpwstr>
  </property>
  <property fmtid="{D5CDD505-2E9C-101B-9397-08002B2CF9AE}" pid="4" name="MSIP_Label_f314f5b1-ef04-46e0-8957-be9652623f41_SetDate">
    <vt:lpwstr>2021-11-02T08:16:11Z</vt:lpwstr>
  </property>
  <property fmtid="{D5CDD505-2E9C-101B-9397-08002B2CF9AE}" pid="5" name="MSIP_Label_f314f5b1-ef04-46e0-8957-be9652623f41_Method">
    <vt:lpwstr>Standard</vt:lpwstr>
  </property>
  <property fmtid="{D5CDD505-2E9C-101B-9397-08002B2CF9AE}" pid="6" name="MSIP_Label_f314f5b1-ef04-46e0-8957-be9652623f41_Name">
    <vt:lpwstr>C2 - UK</vt:lpwstr>
  </property>
  <property fmtid="{D5CDD505-2E9C-101B-9397-08002B2CF9AE}" pid="7" name="MSIP_Label_f314f5b1-ef04-46e0-8957-be9652623f41_SiteId">
    <vt:lpwstr>8b87af7d-8647-4dc7-8df4-5f69a2011bb5</vt:lpwstr>
  </property>
  <property fmtid="{D5CDD505-2E9C-101B-9397-08002B2CF9AE}" pid="8" name="MSIP_Label_f314f5b1-ef04-46e0-8957-be9652623f41_ActionId">
    <vt:lpwstr>88106e86-7c43-4bb6-81b3-083c1da3764f</vt:lpwstr>
  </property>
  <property fmtid="{D5CDD505-2E9C-101B-9397-08002B2CF9AE}" pid="9" name="MSIP_Label_f314f5b1-ef04-46e0-8957-be9652623f41_ContentBits">
    <vt:lpwstr>3</vt:lpwstr>
  </property>
  <property fmtid="{D5CDD505-2E9C-101B-9397-08002B2CF9AE}" pid="10" name="ClassificationContentMarkingFooterLocations">
    <vt:lpwstr>Dividend:8</vt:lpwstr>
  </property>
  <property fmtid="{D5CDD505-2E9C-101B-9397-08002B2CF9AE}" pid="11" name="ClassificationContentMarkingFooterText">
    <vt:lpwstr>C2 - Restricted</vt:lpwstr>
  </property>
</Properties>
</file>